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256" r:id="rId6"/>
    <p:sldId id="326" r:id="rId7"/>
    <p:sldId id="386" r:id="rId8"/>
    <p:sldId id="387" r:id="rId9"/>
    <p:sldId id="450" r:id="rId10"/>
    <p:sldId id="426" r:id="rId11"/>
    <p:sldId id="428" r:id="rId12"/>
    <p:sldId id="408" r:id="rId13"/>
    <p:sldId id="432" r:id="rId14"/>
    <p:sldId id="429" r:id="rId15"/>
    <p:sldId id="328" r:id="rId16"/>
    <p:sldId id="433" r:id="rId17"/>
    <p:sldId id="396" r:id="rId18"/>
    <p:sldId id="451" r:id="rId19"/>
    <p:sldId id="431" r:id="rId20"/>
    <p:sldId id="439" r:id="rId21"/>
    <p:sldId id="444" r:id="rId22"/>
    <p:sldId id="294" r:id="rId23"/>
    <p:sldId id="262" r:id="rId24"/>
    <p:sldId id="442" r:id="rId25"/>
    <p:sldId id="443" r:id="rId26"/>
    <p:sldId id="447" r:id="rId27"/>
    <p:sldId id="321" r:id="rId28"/>
    <p:sldId id="446" r:id="rId29"/>
    <p:sldId id="287" r:id="rId30"/>
    <p:sldId id="448"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A03595-7216-41E8-BA7E-5ACAA3469CB3}">
          <p14:sldIdLst>
            <p14:sldId id="256"/>
            <p14:sldId id="326"/>
            <p14:sldId id="386"/>
            <p14:sldId id="387"/>
            <p14:sldId id="450"/>
            <p14:sldId id="426"/>
            <p14:sldId id="428"/>
            <p14:sldId id="408"/>
          </p14:sldIdLst>
        </p14:section>
        <p14:section name="Inhoud, kennis van het klimaatsysteem" id="{D10E3759-90E2-490E-8DBE-49A3CF589F43}">
          <p14:sldIdLst>
            <p14:sldId id="432"/>
            <p14:sldId id="429"/>
            <p14:sldId id="328"/>
            <p14:sldId id="433"/>
            <p14:sldId id="396"/>
            <p14:sldId id="451"/>
          </p14:sldIdLst>
        </p14:section>
        <p14:section name="Competenties" id="{92B8558A-31A2-434A-AB29-0B5C1B596CF0}">
          <p14:sldIdLst>
            <p14:sldId id="431"/>
            <p14:sldId id="439"/>
            <p14:sldId id="444"/>
          </p14:sldIdLst>
        </p14:section>
        <p14:section name="Argumenten voor actiecompetentie" id="{426A708E-F30E-452C-B3AE-DEEAF80F2829}">
          <p14:sldIdLst>
            <p14:sldId id="294"/>
            <p14:sldId id="262"/>
            <p14:sldId id="442"/>
            <p14:sldId id="443"/>
          </p14:sldIdLst>
        </p14:section>
        <p14:section name="Wat vinden docenten?" id="{2C9630D9-CA58-4DA5-8926-D56FDFD2B97B}">
          <p14:sldIdLst>
            <p14:sldId id="447"/>
            <p14:sldId id="321"/>
            <p14:sldId id="446"/>
            <p14:sldId id="287"/>
            <p14:sldId id="448"/>
          </p14:sldIdLst>
        </p14:section>
        <p14:section name="Reserve" id="{AAD707FD-59AA-4E29-978C-5B7B6773E469}">
          <p14:sldIdLst/>
        </p14:section>
        <p14:section name="Extra" id="{C8E819CC-FE09-477C-8234-E9245A61702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BDD77"/>
    <a:srgbClr val="EEFBED"/>
    <a:srgbClr val="FEF4E8"/>
    <a:srgbClr val="A8CF45"/>
    <a:srgbClr val="56B138"/>
    <a:srgbClr val="F5F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E6396-7339-4416-8613-AA71749E2537}" v="354" dt="2025-12-13T08:34:26.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219" autoAdjust="0"/>
  </p:normalViewPr>
  <p:slideViewPr>
    <p:cSldViewPr snapToGrid="0">
      <p:cViewPr varScale="1">
        <p:scale>
          <a:sx n="88" d="100"/>
          <a:sy n="88" d="100"/>
        </p:scale>
        <p:origin x="1470" y="66"/>
      </p:cViewPr>
      <p:guideLst/>
    </p:cSldViewPr>
  </p:slideViewPr>
  <p:notesTextViewPr>
    <p:cViewPr>
      <p:scale>
        <a:sx n="1" d="1"/>
        <a:sy n="1" d="1"/>
      </p:scale>
      <p:origin x="0" y="0"/>
    </p:cViewPr>
  </p:notesTextViewPr>
  <p:sorterViewPr>
    <p:cViewPr>
      <p:scale>
        <a:sx n="150" d="100"/>
        <a:sy n="150" d="100"/>
      </p:scale>
      <p:origin x="0" y="-4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Duifhuis" userId="8ab25000-6c79-4bae-ab64-0f49d349e67e" providerId="ADAL" clId="{89A4B915-A9C3-366A-AF5B-AE88F095ABE5}"/>
    <pc:docChg chg="modSld">
      <pc:chgData name="Peter Duifhuis" userId="8ab25000-6c79-4bae-ab64-0f49d349e67e" providerId="ADAL" clId="{89A4B915-A9C3-366A-AF5B-AE88F095ABE5}" dt="2025-12-12T14:59:04.263" v="47" actId="20577"/>
      <pc:docMkLst>
        <pc:docMk/>
      </pc:docMkLst>
      <pc:sldChg chg="modSp mod">
        <pc:chgData name="Peter Duifhuis" userId="8ab25000-6c79-4bae-ab64-0f49d349e67e" providerId="ADAL" clId="{89A4B915-A9C3-366A-AF5B-AE88F095ABE5}" dt="2025-12-12T14:58:40.754" v="28" actId="20577"/>
        <pc:sldMkLst>
          <pc:docMk/>
          <pc:sldMk cId="3247778452" sldId="387"/>
        </pc:sldMkLst>
        <pc:spChg chg="mod">
          <ac:chgData name="Peter Duifhuis" userId="8ab25000-6c79-4bae-ab64-0f49d349e67e" providerId="ADAL" clId="{89A4B915-A9C3-366A-AF5B-AE88F095ABE5}" dt="2025-12-12T14:58:40.754" v="28" actId="20577"/>
          <ac:spMkLst>
            <pc:docMk/>
            <pc:sldMk cId="3247778452" sldId="387"/>
            <ac:spMk id="3" creationId="{6D2BFCFA-D90D-48DD-1BFE-FD67B7A28B0C}"/>
          </ac:spMkLst>
        </pc:spChg>
      </pc:sldChg>
      <pc:sldChg chg="modSp mod">
        <pc:chgData name="Peter Duifhuis" userId="8ab25000-6c79-4bae-ab64-0f49d349e67e" providerId="ADAL" clId="{89A4B915-A9C3-366A-AF5B-AE88F095ABE5}" dt="2025-12-12T14:59:04.263" v="47" actId="20577"/>
        <pc:sldMkLst>
          <pc:docMk/>
          <pc:sldMk cId="3862156870" sldId="450"/>
        </pc:sldMkLst>
        <pc:spChg chg="mod">
          <ac:chgData name="Peter Duifhuis" userId="8ab25000-6c79-4bae-ab64-0f49d349e67e" providerId="ADAL" clId="{89A4B915-A9C3-366A-AF5B-AE88F095ABE5}" dt="2025-12-12T14:59:04.263" v="47" actId="20577"/>
          <ac:spMkLst>
            <pc:docMk/>
            <pc:sldMk cId="3862156870" sldId="450"/>
            <ac:spMk id="3" creationId="{029A8B1B-E642-FBEB-0027-125D2DD78A6D}"/>
          </ac:spMkLst>
        </pc:spChg>
      </pc:sldChg>
    </pc:docChg>
  </pc:docChgLst>
  <pc:docChgLst>
    <pc:chgData name="Peter Duifhuis" userId="8ab25000-6c79-4bae-ab64-0f49d349e67e" providerId="ADAL" clId="{C37C113B-2713-46F0-961D-801F502C75C5}"/>
    <pc:docChg chg="undo redo custSel addSld delSld modSld sldOrd delMainMaster addSection modSection">
      <pc:chgData name="Peter Duifhuis" userId="8ab25000-6c79-4bae-ab64-0f49d349e67e" providerId="ADAL" clId="{C37C113B-2713-46F0-961D-801F502C75C5}" dt="2025-12-15T12:42:05.308" v="5563" actId="47"/>
      <pc:docMkLst>
        <pc:docMk/>
      </pc:docMkLst>
      <pc:sldChg chg="addSp delSp modSp mod setBg addAnim delAnim setClrOvrMap delDesignElem chgLayout">
        <pc:chgData name="Peter Duifhuis" userId="8ab25000-6c79-4bae-ab64-0f49d349e67e" providerId="ADAL" clId="{C37C113B-2713-46F0-961D-801F502C75C5}" dt="2025-12-13T08:12:14.961" v="4948" actId="207"/>
        <pc:sldMkLst>
          <pc:docMk/>
          <pc:sldMk cId="2950897756" sldId="256"/>
        </pc:sldMkLst>
        <pc:spChg chg="mod ord">
          <ac:chgData name="Peter Duifhuis" userId="8ab25000-6c79-4bae-ab64-0f49d349e67e" providerId="ADAL" clId="{C37C113B-2713-46F0-961D-801F502C75C5}" dt="2025-12-13T08:12:14.961" v="4948" actId="207"/>
          <ac:spMkLst>
            <pc:docMk/>
            <pc:sldMk cId="2950897756" sldId="256"/>
            <ac:spMk id="2" creationId="{F0560C82-F95E-DF9E-51FE-20B87217F491}"/>
          </ac:spMkLst>
        </pc:spChg>
        <pc:spChg chg="mod ord">
          <ac:chgData name="Peter Duifhuis" userId="8ab25000-6c79-4bae-ab64-0f49d349e67e" providerId="ADAL" clId="{C37C113B-2713-46F0-961D-801F502C75C5}" dt="2025-12-13T08:12:14.961" v="4948" actId="207"/>
          <ac:spMkLst>
            <pc:docMk/>
            <pc:sldMk cId="2950897756" sldId="256"/>
            <ac:spMk id="3" creationId="{9021395D-659B-9D9B-FD8D-05A5FE3AF2DE}"/>
          </ac:spMkLst>
        </pc:spChg>
        <pc:picChg chg="add mod ord">
          <ac:chgData name="Peter Duifhuis" userId="8ab25000-6c79-4bae-ab64-0f49d349e67e" providerId="ADAL" clId="{C37C113B-2713-46F0-961D-801F502C75C5}" dt="2025-12-13T08:10:52.336" v="4937" actId="1076"/>
          <ac:picMkLst>
            <pc:docMk/>
            <pc:sldMk cId="2950897756" sldId="256"/>
            <ac:picMk id="5" creationId="{BF50DA72-039A-97E4-F73A-A0A0DFD14ECE}"/>
          </ac:picMkLst>
        </pc:picChg>
      </pc:sldChg>
      <pc:sldChg chg="modSp del mod ord">
        <pc:chgData name="Peter Duifhuis" userId="8ab25000-6c79-4bae-ab64-0f49d349e67e" providerId="ADAL" clId="{C37C113B-2713-46F0-961D-801F502C75C5}" dt="2025-12-15T12:42:05.308" v="5563" actId="47"/>
        <pc:sldMkLst>
          <pc:docMk/>
          <pc:sldMk cId="185418929" sldId="257"/>
        </pc:sldMkLst>
      </pc:sldChg>
      <pc:sldChg chg="delSp add del ord setBg delDesignElem">
        <pc:chgData name="Peter Duifhuis" userId="8ab25000-6c79-4bae-ab64-0f49d349e67e" providerId="ADAL" clId="{C37C113B-2713-46F0-961D-801F502C75C5}" dt="2025-12-15T12:42:05.308" v="5563" actId="47"/>
        <pc:sldMkLst>
          <pc:docMk/>
          <pc:sldMk cId="445890850" sldId="261"/>
        </pc:sldMkLst>
      </pc:sldChg>
      <pc:sldChg chg="addSp delSp modSp add mod ord setBg delAnim modAnim delDesignElem modNotesTx">
        <pc:chgData name="Peter Duifhuis" userId="8ab25000-6c79-4bae-ab64-0f49d349e67e" providerId="ADAL" clId="{C37C113B-2713-46F0-961D-801F502C75C5}" dt="2025-12-13T08:15:37.989" v="5195" actId="20577"/>
        <pc:sldMkLst>
          <pc:docMk/>
          <pc:sldMk cId="498540676" sldId="262"/>
        </pc:sldMkLst>
        <pc:spChg chg="add mod">
          <ac:chgData name="Peter Duifhuis" userId="8ab25000-6c79-4bae-ab64-0f49d349e67e" providerId="ADAL" clId="{C37C113B-2713-46F0-961D-801F502C75C5}" dt="2025-12-11T15:20:31.467" v="4407" actId="1076"/>
          <ac:spMkLst>
            <pc:docMk/>
            <pc:sldMk cId="498540676" sldId="262"/>
            <ac:spMk id="5" creationId="{EE310E52-30CD-B051-B223-35ED0ACB356C}"/>
          </ac:spMkLst>
        </pc:spChg>
        <pc:picChg chg="add mod">
          <ac:chgData name="Peter Duifhuis" userId="8ab25000-6c79-4bae-ab64-0f49d349e67e" providerId="ADAL" clId="{C37C113B-2713-46F0-961D-801F502C75C5}" dt="2025-12-11T15:20:31.467" v="4407" actId="1076"/>
          <ac:picMkLst>
            <pc:docMk/>
            <pc:sldMk cId="498540676" sldId="262"/>
            <ac:picMk id="4" creationId="{6176FD1C-5D77-1AB6-37C6-7E6168B76F1A}"/>
          </ac:picMkLst>
        </pc:picChg>
      </pc:sldChg>
      <pc:sldChg chg="add del ord">
        <pc:chgData name="Peter Duifhuis" userId="8ab25000-6c79-4bae-ab64-0f49d349e67e" providerId="ADAL" clId="{C37C113B-2713-46F0-961D-801F502C75C5}" dt="2025-12-09T22:06:45.461" v="2737"/>
        <pc:sldMkLst>
          <pc:docMk/>
          <pc:sldMk cId="315278795" sldId="287"/>
        </pc:sldMkLst>
      </pc:sldChg>
      <pc:sldChg chg="add ord modNotesTx">
        <pc:chgData name="Peter Duifhuis" userId="8ab25000-6c79-4bae-ab64-0f49d349e67e" providerId="ADAL" clId="{C37C113B-2713-46F0-961D-801F502C75C5}" dt="2025-12-13T08:17:59.454" v="5386" actId="20577"/>
        <pc:sldMkLst>
          <pc:docMk/>
          <pc:sldMk cId="1465603281" sldId="294"/>
        </pc:sldMkLst>
      </pc:sldChg>
      <pc:sldChg chg="addSp delSp modSp add mod setBg delDesignElem modNotesTx">
        <pc:chgData name="Peter Duifhuis" userId="8ab25000-6c79-4bae-ab64-0f49d349e67e" providerId="ADAL" clId="{C37C113B-2713-46F0-961D-801F502C75C5}" dt="2025-12-11T08:36:35.295" v="3042" actId="20577"/>
        <pc:sldMkLst>
          <pc:docMk/>
          <pc:sldMk cId="3559575072" sldId="321"/>
        </pc:sldMkLst>
        <pc:picChg chg="add mod ord">
          <ac:chgData name="Peter Duifhuis" userId="8ab25000-6c79-4bae-ab64-0f49d349e67e" providerId="ADAL" clId="{C37C113B-2713-46F0-961D-801F502C75C5}" dt="2025-12-11T08:35:47.667" v="2891" actId="171"/>
          <ac:picMkLst>
            <pc:docMk/>
            <pc:sldMk cId="3559575072" sldId="321"/>
            <ac:picMk id="3" creationId="{2D3721D3-4861-F194-182D-19B812EE1E1E}"/>
          </ac:picMkLst>
        </pc:picChg>
      </pc:sldChg>
      <pc:sldChg chg="addSp delSp modSp mod modTransition addAnim delAnim modAnim modNotesTx">
        <pc:chgData name="Peter Duifhuis" userId="8ab25000-6c79-4bae-ab64-0f49d349e67e" providerId="ADAL" clId="{C37C113B-2713-46F0-961D-801F502C75C5}" dt="2025-12-11T14:37:30.996" v="3927" actId="20577"/>
        <pc:sldMkLst>
          <pc:docMk/>
          <pc:sldMk cId="442651923" sldId="326"/>
        </pc:sldMkLst>
        <pc:spChg chg="mod">
          <ac:chgData name="Peter Duifhuis" userId="8ab25000-6c79-4bae-ab64-0f49d349e67e" providerId="ADAL" clId="{C37C113B-2713-46F0-961D-801F502C75C5}" dt="2025-12-03T14:04:48.360" v="147" actId="790"/>
          <ac:spMkLst>
            <pc:docMk/>
            <pc:sldMk cId="442651923" sldId="326"/>
            <ac:spMk id="4" creationId="{A47A14A0-B19C-442C-B2AE-2B4504D47692}"/>
          </ac:spMkLst>
        </pc:spChg>
        <pc:spChg chg="add mod ord">
          <ac:chgData name="Peter Duifhuis" userId="8ab25000-6c79-4bae-ab64-0f49d349e67e" providerId="ADAL" clId="{C37C113B-2713-46F0-961D-801F502C75C5}" dt="2025-12-11T14:20:50.706" v="3834" actId="167"/>
          <ac:spMkLst>
            <pc:docMk/>
            <pc:sldMk cId="442651923" sldId="326"/>
            <ac:spMk id="6" creationId="{F9D60D05-A869-573F-BC49-58E76E4EE2F6}"/>
          </ac:spMkLst>
        </pc:spChg>
        <pc:spChg chg="add mod ord">
          <ac:chgData name="Peter Duifhuis" userId="8ab25000-6c79-4bae-ab64-0f49d349e67e" providerId="ADAL" clId="{C37C113B-2713-46F0-961D-801F502C75C5}" dt="2025-12-11T14:20:56.716" v="3847" actId="14100"/>
          <ac:spMkLst>
            <pc:docMk/>
            <pc:sldMk cId="442651923" sldId="326"/>
            <ac:spMk id="10" creationId="{4AC95510-5FAB-BC28-0913-9D3C2E3F3CB8}"/>
          </ac:spMkLst>
        </pc:spChg>
        <pc:spChg chg="mod">
          <ac:chgData name="Peter Duifhuis" userId="8ab25000-6c79-4bae-ab64-0f49d349e67e" providerId="ADAL" clId="{C37C113B-2713-46F0-961D-801F502C75C5}" dt="2025-12-03T14:04:48.360" v="147" actId="790"/>
          <ac:spMkLst>
            <pc:docMk/>
            <pc:sldMk cId="442651923" sldId="326"/>
            <ac:spMk id="13" creationId="{F4FB8060-8FDA-0499-164B-12451A25B1D5}"/>
          </ac:spMkLst>
        </pc:spChg>
        <pc:spChg chg="mod">
          <ac:chgData name="Peter Duifhuis" userId="8ab25000-6c79-4bae-ab64-0f49d349e67e" providerId="ADAL" clId="{C37C113B-2713-46F0-961D-801F502C75C5}" dt="2025-12-03T14:04:48.360" v="147" actId="790"/>
          <ac:spMkLst>
            <pc:docMk/>
            <pc:sldMk cId="442651923" sldId="326"/>
            <ac:spMk id="14" creationId="{858DF2B9-284A-7C52-26A1-582C25868897}"/>
          </ac:spMkLst>
        </pc:spChg>
        <pc:picChg chg="add mod ord modCrop">
          <ac:chgData name="Peter Duifhuis" userId="8ab25000-6c79-4bae-ab64-0f49d349e67e" providerId="ADAL" clId="{C37C113B-2713-46F0-961D-801F502C75C5}" dt="2025-12-11T14:20:54.636" v="3846" actId="167"/>
          <ac:picMkLst>
            <pc:docMk/>
            <pc:sldMk cId="442651923" sldId="326"/>
            <ac:picMk id="3" creationId="{662C60B8-903D-338F-2BA4-DE8D0353E39B}"/>
          </ac:picMkLst>
        </pc:picChg>
        <pc:picChg chg="mod">
          <ac:chgData name="Peter Duifhuis" userId="8ab25000-6c79-4bae-ab64-0f49d349e67e" providerId="ADAL" clId="{C37C113B-2713-46F0-961D-801F502C75C5}" dt="2025-12-03T13:58:47.376" v="15" actId="14861"/>
          <ac:picMkLst>
            <pc:docMk/>
            <pc:sldMk cId="442651923" sldId="326"/>
            <ac:picMk id="7" creationId="{853FAA89-3C8E-2B1E-F446-0FC93512D869}"/>
          </ac:picMkLst>
        </pc:picChg>
        <pc:picChg chg="add mod ord">
          <ac:chgData name="Peter Duifhuis" userId="8ab25000-6c79-4bae-ab64-0f49d349e67e" providerId="ADAL" clId="{C37C113B-2713-46F0-961D-801F502C75C5}" dt="2025-12-03T13:58:47.376" v="15" actId="14861"/>
          <ac:picMkLst>
            <pc:docMk/>
            <pc:sldMk cId="442651923" sldId="326"/>
            <ac:picMk id="18" creationId="{EC589A64-AA5D-9428-EA6D-2D295D7BC9BF}"/>
          </ac:picMkLst>
        </pc:picChg>
      </pc:sldChg>
      <pc:sldChg chg="addSp delSp modSp del mod modClrScheme modAnim chgLayout">
        <pc:chgData name="Peter Duifhuis" userId="8ab25000-6c79-4bae-ab64-0f49d349e67e" providerId="ADAL" clId="{C37C113B-2713-46F0-961D-801F502C75C5}" dt="2025-12-15T12:42:05.308" v="5563" actId="47"/>
        <pc:sldMkLst>
          <pc:docMk/>
          <pc:sldMk cId="360809871" sldId="327"/>
        </pc:sldMkLst>
      </pc:sldChg>
      <pc:sldChg chg="addSp delSp modSp new add del mod ord setBg modClrScheme chgLayout">
        <pc:chgData name="Peter Duifhuis" userId="8ab25000-6c79-4bae-ab64-0f49d349e67e" providerId="ADAL" clId="{C37C113B-2713-46F0-961D-801F502C75C5}" dt="2025-12-09T20:56:55.768" v="1852"/>
        <pc:sldMkLst>
          <pc:docMk/>
          <pc:sldMk cId="346306985" sldId="328"/>
        </pc:sldMkLst>
        <pc:picChg chg="add mod">
          <ac:chgData name="Peter Duifhuis" userId="8ab25000-6c79-4bae-ab64-0f49d349e67e" providerId="ADAL" clId="{C37C113B-2713-46F0-961D-801F502C75C5}" dt="2025-12-03T14:41:18.148" v="390"/>
          <ac:picMkLst>
            <pc:docMk/>
            <pc:sldMk cId="346306985" sldId="328"/>
            <ac:picMk id="8" creationId="{FA18976E-26A6-B505-A377-09227A34FEB4}"/>
          </ac:picMkLst>
        </pc:picChg>
      </pc:sldChg>
      <pc:sldChg chg="addSp modSp add mod">
        <pc:chgData name="Peter Duifhuis" userId="8ab25000-6c79-4bae-ab64-0f49d349e67e" providerId="ADAL" clId="{C37C113B-2713-46F0-961D-801F502C75C5}" dt="2025-12-11T14:22:42.505" v="3858" actId="20577"/>
        <pc:sldMkLst>
          <pc:docMk/>
          <pc:sldMk cId="1870940367" sldId="386"/>
        </pc:sldMkLst>
        <pc:spChg chg="mod">
          <ac:chgData name="Peter Duifhuis" userId="8ab25000-6c79-4bae-ab64-0f49d349e67e" providerId="ADAL" clId="{C37C113B-2713-46F0-961D-801F502C75C5}" dt="2025-12-11T14:22:42.505" v="3858" actId="20577"/>
          <ac:spMkLst>
            <pc:docMk/>
            <pc:sldMk cId="1870940367" sldId="386"/>
            <ac:spMk id="6" creationId="{1202DF67-09DA-5443-A284-EC74ADE77D05}"/>
          </ac:spMkLst>
        </pc:spChg>
        <pc:picChg chg="add mod">
          <ac:chgData name="Peter Duifhuis" userId="8ab25000-6c79-4bae-ab64-0f49d349e67e" providerId="ADAL" clId="{C37C113B-2713-46F0-961D-801F502C75C5}" dt="2025-12-09T20:18:04.001" v="1518" actId="1076"/>
          <ac:picMkLst>
            <pc:docMk/>
            <pc:sldMk cId="1870940367" sldId="386"/>
            <ac:picMk id="1026" creationId="{513CA608-7223-FB00-5DF6-A1FC4BE36F66}"/>
          </ac:picMkLst>
        </pc:picChg>
      </pc:sldChg>
      <pc:sldChg chg="addSp modSp add mod">
        <pc:chgData name="Peter Duifhuis" userId="8ab25000-6c79-4bae-ab64-0f49d349e67e" providerId="ADAL" clId="{C37C113B-2713-46F0-961D-801F502C75C5}" dt="2025-12-13T08:07:26.114" v="4920" actId="404"/>
        <pc:sldMkLst>
          <pc:docMk/>
          <pc:sldMk cId="3247778452" sldId="387"/>
        </pc:sldMkLst>
        <pc:spChg chg="add mod">
          <ac:chgData name="Peter Duifhuis" userId="8ab25000-6c79-4bae-ab64-0f49d349e67e" providerId="ADAL" clId="{C37C113B-2713-46F0-961D-801F502C75C5}" dt="2025-12-11T14:36:51.110" v="3908" actId="1076"/>
          <ac:spMkLst>
            <pc:docMk/>
            <pc:sldMk cId="3247778452" sldId="387"/>
            <ac:spMk id="2" creationId="{1A8760B2-05A7-2C79-2A19-89635B46E717}"/>
          </ac:spMkLst>
        </pc:spChg>
        <pc:spChg chg="mod">
          <ac:chgData name="Peter Duifhuis" userId="8ab25000-6c79-4bae-ab64-0f49d349e67e" providerId="ADAL" clId="{C37C113B-2713-46F0-961D-801F502C75C5}" dt="2025-12-13T08:07:26.114" v="4920" actId="404"/>
          <ac:spMkLst>
            <pc:docMk/>
            <pc:sldMk cId="3247778452" sldId="387"/>
            <ac:spMk id="3" creationId="{6D2BFCFA-D90D-48DD-1BFE-FD67B7A28B0C}"/>
          </ac:spMkLst>
        </pc:spChg>
      </pc:sldChg>
      <pc:sldChg chg="addSp delSp modSp new mod ord modClrScheme modAnim chgLayout">
        <pc:chgData name="Peter Duifhuis" userId="8ab25000-6c79-4bae-ab64-0f49d349e67e" providerId="ADAL" clId="{C37C113B-2713-46F0-961D-801F502C75C5}" dt="2025-12-11T15:08:28.110" v="4298" actId="14100"/>
        <pc:sldMkLst>
          <pc:docMk/>
          <pc:sldMk cId="3690702282" sldId="396"/>
        </pc:sldMkLst>
        <pc:spChg chg="add mod ord">
          <ac:chgData name="Peter Duifhuis" userId="8ab25000-6c79-4bae-ab64-0f49d349e67e" providerId="ADAL" clId="{C37C113B-2713-46F0-961D-801F502C75C5}" dt="2025-12-11T15:05:53.984" v="4267" actId="14861"/>
          <ac:spMkLst>
            <pc:docMk/>
            <pc:sldMk cId="3690702282" sldId="396"/>
            <ac:spMk id="4" creationId="{6F3F1370-62E8-886D-6D06-AB872085EBD4}"/>
          </ac:spMkLst>
        </pc:spChg>
        <pc:spChg chg="add mod">
          <ac:chgData name="Peter Duifhuis" userId="8ab25000-6c79-4bae-ab64-0f49d349e67e" providerId="ADAL" clId="{C37C113B-2713-46F0-961D-801F502C75C5}" dt="2025-12-07T11:32:21.847" v="1449" actId="1076"/>
          <ac:spMkLst>
            <pc:docMk/>
            <pc:sldMk cId="3690702282" sldId="396"/>
            <ac:spMk id="9" creationId="{62856C86-60E3-387C-7AF3-68D701538EE0}"/>
          </ac:spMkLst>
        </pc:spChg>
        <pc:spChg chg="add mod ord">
          <ac:chgData name="Peter Duifhuis" userId="8ab25000-6c79-4bae-ab64-0f49d349e67e" providerId="ADAL" clId="{C37C113B-2713-46F0-961D-801F502C75C5}" dt="2025-12-11T15:04:36.208" v="4253" actId="1076"/>
          <ac:spMkLst>
            <pc:docMk/>
            <pc:sldMk cId="3690702282" sldId="396"/>
            <ac:spMk id="10" creationId="{E467DFCF-AA31-0588-8194-948C12E92518}"/>
          </ac:spMkLst>
        </pc:spChg>
        <pc:spChg chg="add mod">
          <ac:chgData name="Peter Duifhuis" userId="8ab25000-6c79-4bae-ab64-0f49d349e67e" providerId="ADAL" clId="{C37C113B-2713-46F0-961D-801F502C75C5}" dt="2025-12-11T15:05:10.369" v="4259" actId="1076"/>
          <ac:spMkLst>
            <pc:docMk/>
            <pc:sldMk cId="3690702282" sldId="396"/>
            <ac:spMk id="14" creationId="{28CA5A98-968C-EACE-4D66-6E0F03F6912C}"/>
          </ac:spMkLst>
        </pc:spChg>
        <pc:spChg chg="add mod">
          <ac:chgData name="Peter Duifhuis" userId="8ab25000-6c79-4bae-ab64-0f49d349e67e" providerId="ADAL" clId="{C37C113B-2713-46F0-961D-801F502C75C5}" dt="2025-12-11T15:05:10.369" v="4259" actId="1076"/>
          <ac:spMkLst>
            <pc:docMk/>
            <pc:sldMk cId="3690702282" sldId="396"/>
            <ac:spMk id="16" creationId="{5E89D38D-1766-448C-B592-14A04F4778FE}"/>
          </ac:spMkLst>
        </pc:spChg>
        <pc:picChg chg="add mod modCrop">
          <ac:chgData name="Peter Duifhuis" userId="8ab25000-6c79-4bae-ab64-0f49d349e67e" providerId="ADAL" clId="{C37C113B-2713-46F0-961D-801F502C75C5}" dt="2025-12-11T15:04:48.548" v="4254" actId="1076"/>
          <ac:picMkLst>
            <pc:docMk/>
            <pc:sldMk cId="3690702282" sldId="396"/>
            <ac:picMk id="2" creationId="{12139321-4BC2-1214-14E8-A9013DE47732}"/>
          </ac:picMkLst>
        </pc:picChg>
        <pc:picChg chg="add mod modCrop">
          <ac:chgData name="Peter Duifhuis" userId="8ab25000-6c79-4bae-ab64-0f49d349e67e" providerId="ADAL" clId="{C37C113B-2713-46F0-961D-801F502C75C5}" dt="2025-12-11T15:08:13.805" v="4297" actId="1035"/>
          <ac:picMkLst>
            <pc:docMk/>
            <pc:sldMk cId="3690702282" sldId="396"/>
            <ac:picMk id="3" creationId="{5AE2197E-8079-C14A-DDCA-1E6C8849F46F}"/>
          </ac:picMkLst>
        </pc:picChg>
        <pc:picChg chg="add mod">
          <ac:chgData name="Peter Duifhuis" userId="8ab25000-6c79-4bae-ab64-0f49d349e67e" providerId="ADAL" clId="{C37C113B-2713-46F0-961D-801F502C75C5}" dt="2025-12-07T11:29:29.127" v="1392" actId="1076"/>
          <ac:picMkLst>
            <pc:docMk/>
            <pc:sldMk cId="3690702282" sldId="396"/>
            <ac:picMk id="5" creationId="{468A4D04-C12F-329A-2F75-D133989291AA}"/>
          </ac:picMkLst>
        </pc:picChg>
        <pc:picChg chg="add mod">
          <ac:chgData name="Peter Duifhuis" userId="8ab25000-6c79-4bae-ab64-0f49d349e67e" providerId="ADAL" clId="{C37C113B-2713-46F0-961D-801F502C75C5}" dt="2025-12-11T15:08:28.110" v="4298" actId="14100"/>
          <ac:picMkLst>
            <pc:docMk/>
            <pc:sldMk cId="3690702282" sldId="396"/>
            <ac:picMk id="11" creationId="{0C364C9B-9F0A-F850-06EB-1029654405A0}"/>
          </ac:picMkLst>
        </pc:picChg>
        <pc:picChg chg="add mod">
          <ac:chgData name="Peter Duifhuis" userId="8ab25000-6c79-4bae-ab64-0f49d349e67e" providerId="ADAL" clId="{C37C113B-2713-46F0-961D-801F502C75C5}" dt="2025-12-11T15:05:10.369" v="4259" actId="1076"/>
          <ac:picMkLst>
            <pc:docMk/>
            <pc:sldMk cId="3690702282" sldId="396"/>
            <ac:picMk id="13" creationId="{0FF6C634-83D0-FC4B-4C8D-5DB3E22B9FBD}"/>
          </ac:picMkLst>
        </pc:picChg>
        <pc:picChg chg="add mod">
          <ac:chgData name="Peter Duifhuis" userId="8ab25000-6c79-4bae-ab64-0f49d349e67e" providerId="ADAL" clId="{C37C113B-2713-46F0-961D-801F502C75C5}" dt="2025-12-11T15:05:10.369" v="4259" actId="1076"/>
          <ac:picMkLst>
            <pc:docMk/>
            <pc:sldMk cId="3690702282" sldId="396"/>
            <ac:picMk id="15" creationId="{475AFBBB-5FD3-1E1B-AEE7-470CD6B8E1E2}"/>
          </ac:picMkLst>
        </pc:picChg>
      </pc:sldChg>
      <pc:sldChg chg="addSp delSp modSp add del mod ord">
        <pc:chgData name="Peter Duifhuis" userId="8ab25000-6c79-4bae-ab64-0f49d349e67e" providerId="ADAL" clId="{C37C113B-2713-46F0-961D-801F502C75C5}" dt="2025-12-15T12:42:05.308" v="5563" actId="47"/>
        <pc:sldMkLst>
          <pc:docMk/>
          <pc:sldMk cId="1775424009" sldId="397"/>
        </pc:sldMkLst>
      </pc:sldChg>
      <pc:sldChg chg="addSp delSp modSp new del mod ord modClrScheme chgLayout">
        <pc:chgData name="Peter Duifhuis" userId="8ab25000-6c79-4bae-ab64-0f49d349e67e" providerId="ADAL" clId="{C37C113B-2713-46F0-961D-801F502C75C5}" dt="2025-12-15T12:42:05.308" v="5563" actId="47"/>
        <pc:sldMkLst>
          <pc:docMk/>
          <pc:sldMk cId="267471426" sldId="398"/>
        </pc:sldMkLst>
      </pc:sldChg>
      <pc:sldChg chg="addSp delSp modSp new del mod setBg modClrScheme chgLayout">
        <pc:chgData name="Peter Duifhuis" userId="8ab25000-6c79-4bae-ab64-0f49d349e67e" providerId="ADAL" clId="{C37C113B-2713-46F0-961D-801F502C75C5}" dt="2025-12-15T12:42:05.308" v="5563" actId="47"/>
        <pc:sldMkLst>
          <pc:docMk/>
          <pc:sldMk cId="1041246011" sldId="399"/>
        </pc:sldMkLst>
      </pc:sldChg>
      <pc:sldChg chg="addSp delSp modSp new del mod setBg modClrScheme chgLayout">
        <pc:chgData name="Peter Duifhuis" userId="8ab25000-6c79-4bae-ab64-0f49d349e67e" providerId="ADAL" clId="{C37C113B-2713-46F0-961D-801F502C75C5}" dt="2025-12-15T12:42:05.308" v="5563" actId="47"/>
        <pc:sldMkLst>
          <pc:docMk/>
          <pc:sldMk cId="1767377769" sldId="400"/>
        </pc:sldMkLst>
      </pc:sldChg>
      <pc:sldChg chg="addSp modSp new del mod modNotesTx">
        <pc:chgData name="Peter Duifhuis" userId="8ab25000-6c79-4bae-ab64-0f49d349e67e" providerId="ADAL" clId="{C37C113B-2713-46F0-961D-801F502C75C5}" dt="2025-12-15T12:42:05.308" v="5563" actId="47"/>
        <pc:sldMkLst>
          <pc:docMk/>
          <pc:sldMk cId="165041150" sldId="401"/>
        </pc:sldMkLst>
      </pc:sldChg>
      <pc:sldChg chg="addSp modSp new del mod">
        <pc:chgData name="Peter Duifhuis" userId="8ab25000-6c79-4bae-ab64-0f49d349e67e" providerId="ADAL" clId="{C37C113B-2713-46F0-961D-801F502C75C5}" dt="2025-12-15T12:42:05.308" v="5563" actId="47"/>
        <pc:sldMkLst>
          <pc:docMk/>
          <pc:sldMk cId="165769259" sldId="402"/>
        </pc:sldMkLst>
      </pc:sldChg>
      <pc:sldChg chg="addSp modSp add del mod modNotesTx">
        <pc:chgData name="Peter Duifhuis" userId="8ab25000-6c79-4bae-ab64-0f49d349e67e" providerId="ADAL" clId="{C37C113B-2713-46F0-961D-801F502C75C5}" dt="2025-12-15T12:42:05.308" v="5563" actId="47"/>
        <pc:sldMkLst>
          <pc:docMk/>
          <pc:sldMk cId="951412063" sldId="403"/>
        </pc:sldMkLst>
      </pc:sldChg>
      <pc:sldChg chg="addSp delSp modSp add del mod modTransition setBg modNotesTx">
        <pc:chgData name="Peter Duifhuis" userId="8ab25000-6c79-4bae-ab64-0f49d349e67e" providerId="ADAL" clId="{C37C113B-2713-46F0-961D-801F502C75C5}" dt="2025-12-15T12:42:05.308" v="5563" actId="47"/>
        <pc:sldMkLst>
          <pc:docMk/>
          <pc:sldMk cId="138165933" sldId="404"/>
        </pc:sldMkLst>
      </pc:sldChg>
      <pc:sldChg chg="addSp delSp modSp new del mod ord modAnim">
        <pc:chgData name="Peter Duifhuis" userId="8ab25000-6c79-4bae-ab64-0f49d349e67e" providerId="ADAL" clId="{C37C113B-2713-46F0-961D-801F502C75C5}" dt="2025-12-15T12:42:05.308" v="5563" actId="47"/>
        <pc:sldMkLst>
          <pc:docMk/>
          <pc:sldMk cId="3526597675" sldId="405"/>
        </pc:sldMkLst>
      </pc:sldChg>
      <pc:sldChg chg="addSp modSp new del">
        <pc:chgData name="Peter Duifhuis" userId="8ab25000-6c79-4bae-ab64-0f49d349e67e" providerId="ADAL" clId="{C37C113B-2713-46F0-961D-801F502C75C5}" dt="2025-12-15T12:42:05.308" v="5563" actId="47"/>
        <pc:sldMkLst>
          <pc:docMk/>
          <pc:sldMk cId="450249935" sldId="406"/>
        </pc:sldMkLst>
      </pc:sldChg>
      <pc:sldChg chg="addSp delSp modSp new del mod">
        <pc:chgData name="Peter Duifhuis" userId="8ab25000-6c79-4bae-ab64-0f49d349e67e" providerId="ADAL" clId="{C37C113B-2713-46F0-961D-801F502C75C5}" dt="2025-12-15T12:42:05.308" v="5563" actId="47"/>
        <pc:sldMkLst>
          <pc:docMk/>
          <pc:sldMk cId="2848802080" sldId="407"/>
        </pc:sldMkLst>
      </pc:sldChg>
      <pc:sldChg chg="addSp delSp modSp new mod ord setBg modNotesTx">
        <pc:chgData name="Peter Duifhuis" userId="8ab25000-6c79-4bae-ab64-0f49d349e67e" providerId="ADAL" clId="{C37C113B-2713-46F0-961D-801F502C75C5}" dt="2025-12-10T09:28:07.989" v="2798" actId="20577"/>
        <pc:sldMkLst>
          <pc:docMk/>
          <pc:sldMk cId="2487002243" sldId="408"/>
        </pc:sldMkLst>
        <pc:spChg chg="add mod topLvl">
          <ac:chgData name="Peter Duifhuis" userId="8ab25000-6c79-4bae-ab64-0f49d349e67e" providerId="ADAL" clId="{C37C113B-2713-46F0-961D-801F502C75C5}" dt="2025-12-07T10:11:20.337" v="1266" actId="165"/>
          <ac:spMkLst>
            <pc:docMk/>
            <pc:sldMk cId="2487002243" sldId="408"/>
            <ac:spMk id="2" creationId="{C51EAACE-A75F-FC18-CAAC-D9D18230F231}"/>
          </ac:spMkLst>
        </pc:spChg>
        <pc:picChg chg="add mod topLvl">
          <ac:chgData name="Peter Duifhuis" userId="8ab25000-6c79-4bae-ab64-0f49d349e67e" providerId="ADAL" clId="{C37C113B-2713-46F0-961D-801F502C75C5}" dt="2025-12-07T10:11:20.337" v="1266" actId="165"/>
          <ac:picMkLst>
            <pc:docMk/>
            <pc:sldMk cId="2487002243" sldId="408"/>
            <ac:picMk id="5" creationId="{5958EC50-07B4-203D-6C69-9BF06A16ED00}"/>
          </ac:picMkLst>
        </pc:picChg>
        <pc:picChg chg="mod topLvl modCrop">
          <ac:chgData name="Peter Duifhuis" userId="8ab25000-6c79-4bae-ab64-0f49d349e67e" providerId="ADAL" clId="{C37C113B-2713-46F0-961D-801F502C75C5}" dt="2025-12-07T10:11:37.216" v="1268" actId="732"/>
          <ac:picMkLst>
            <pc:docMk/>
            <pc:sldMk cId="2487002243" sldId="408"/>
            <ac:picMk id="6" creationId="{1EA13A54-2923-E29A-D159-17B0B28B9D6D}"/>
          </ac:picMkLst>
        </pc:picChg>
        <pc:picChg chg="add mod modCrop">
          <ac:chgData name="Peter Duifhuis" userId="8ab25000-6c79-4bae-ab64-0f49d349e67e" providerId="ADAL" clId="{C37C113B-2713-46F0-961D-801F502C75C5}" dt="2025-12-07T10:21:57.788" v="1274" actId="732"/>
          <ac:picMkLst>
            <pc:docMk/>
            <pc:sldMk cId="2487002243" sldId="408"/>
            <ac:picMk id="8" creationId="{75D791C6-C46D-EE90-9949-AAA327C11566}"/>
          </ac:picMkLst>
        </pc:picChg>
      </pc:sldChg>
      <pc:sldChg chg="addSp modSp new del mod ord modTransition">
        <pc:chgData name="Peter Duifhuis" userId="8ab25000-6c79-4bae-ab64-0f49d349e67e" providerId="ADAL" clId="{C37C113B-2713-46F0-961D-801F502C75C5}" dt="2025-12-15T12:42:05.308" v="5563" actId="47"/>
        <pc:sldMkLst>
          <pc:docMk/>
          <pc:sldMk cId="2059770308" sldId="409"/>
        </pc:sldMkLst>
      </pc:sldChg>
      <pc:sldChg chg="new del">
        <pc:chgData name="Peter Duifhuis" userId="8ab25000-6c79-4bae-ab64-0f49d349e67e" providerId="ADAL" clId="{C37C113B-2713-46F0-961D-801F502C75C5}" dt="2025-12-15T12:42:05.308" v="5563" actId="47"/>
        <pc:sldMkLst>
          <pc:docMk/>
          <pc:sldMk cId="4213296943" sldId="410"/>
        </pc:sldMkLst>
      </pc:sldChg>
      <pc:sldChg chg="addSp delSp new del mod modTransition">
        <pc:chgData name="Peter Duifhuis" userId="8ab25000-6c79-4bae-ab64-0f49d349e67e" providerId="ADAL" clId="{C37C113B-2713-46F0-961D-801F502C75C5}" dt="2025-12-15T12:42:05.308" v="5563" actId="47"/>
        <pc:sldMkLst>
          <pc:docMk/>
          <pc:sldMk cId="2939465745" sldId="411"/>
        </pc:sldMkLst>
      </pc:sldChg>
      <pc:sldChg chg="new del">
        <pc:chgData name="Peter Duifhuis" userId="8ab25000-6c79-4bae-ab64-0f49d349e67e" providerId="ADAL" clId="{C37C113B-2713-46F0-961D-801F502C75C5}" dt="2025-12-15T12:42:05.308" v="5563" actId="47"/>
        <pc:sldMkLst>
          <pc:docMk/>
          <pc:sldMk cId="905098879" sldId="412"/>
        </pc:sldMkLst>
      </pc:sldChg>
      <pc:sldChg chg="addSp delSp modSp add del mod modTransition">
        <pc:chgData name="Peter Duifhuis" userId="8ab25000-6c79-4bae-ab64-0f49d349e67e" providerId="ADAL" clId="{C37C113B-2713-46F0-961D-801F502C75C5}" dt="2025-12-15T12:42:05.308" v="5563" actId="47"/>
        <pc:sldMkLst>
          <pc:docMk/>
          <pc:sldMk cId="2485118484" sldId="413"/>
        </pc:sldMkLst>
      </pc:sldChg>
      <pc:sldChg chg="addSp delSp modSp add del mod modTransition">
        <pc:chgData name="Peter Duifhuis" userId="8ab25000-6c79-4bae-ab64-0f49d349e67e" providerId="ADAL" clId="{C37C113B-2713-46F0-961D-801F502C75C5}" dt="2025-12-15T12:42:05.308" v="5563" actId="47"/>
        <pc:sldMkLst>
          <pc:docMk/>
          <pc:sldMk cId="616562283" sldId="414"/>
        </pc:sldMkLst>
      </pc:sldChg>
      <pc:sldChg chg="add del">
        <pc:chgData name="Peter Duifhuis" userId="8ab25000-6c79-4bae-ab64-0f49d349e67e" providerId="ADAL" clId="{C37C113B-2713-46F0-961D-801F502C75C5}" dt="2025-12-15T12:42:05.308" v="5563" actId="47"/>
        <pc:sldMkLst>
          <pc:docMk/>
          <pc:sldMk cId="129942048" sldId="415"/>
        </pc:sldMkLst>
      </pc:sldChg>
      <pc:sldChg chg="new del ord">
        <pc:chgData name="Peter Duifhuis" userId="8ab25000-6c79-4bae-ab64-0f49d349e67e" providerId="ADAL" clId="{C37C113B-2713-46F0-961D-801F502C75C5}" dt="2025-12-15T12:42:05.308" v="5563" actId="47"/>
        <pc:sldMkLst>
          <pc:docMk/>
          <pc:sldMk cId="2948368826" sldId="416"/>
        </pc:sldMkLst>
      </pc:sldChg>
      <pc:sldChg chg="addSp delSp modSp add del mod ord modTransition">
        <pc:chgData name="Peter Duifhuis" userId="8ab25000-6c79-4bae-ab64-0f49d349e67e" providerId="ADAL" clId="{C37C113B-2713-46F0-961D-801F502C75C5}" dt="2025-12-15T12:42:05.308" v="5563" actId="47"/>
        <pc:sldMkLst>
          <pc:docMk/>
          <pc:sldMk cId="2743698027" sldId="417"/>
        </pc:sldMkLst>
      </pc:sldChg>
      <pc:sldChg chg="add del">
        <pc:chgData name="Peter Duifhuis" userId="8ab25000-6c79-4bae-ab64-0f49d349e67e" providerId="ADAL" clId="{C37C113B-2713-46F0-961D-801F502C75C5}" dt="2025-12-15T12:42:05.308" v="5563" actId="47"/>
        <pc:sldMkLst>
          <pc:docMk/>
          <pc:sldMk cId="973546097" sldId="418"/>
        </pc:sldMkLst>
      </pc:sldChg>
      <pc:sldChg chg="add del">
        <pc:chgData name="Peter Duifhuis" userId="8ab25000-6c79-4bae-ab64-0f49d349e67e" providerId="ADAL" clId="{C37C113B-2713-46F0-961D-801F502C75C5}" dt="2025-12-15T12:42:05.308" v="5563" actId="47"/>
        <pc:sldMkLst>
          <pc:docMk/>
          <pc:sldMk cId="4067467870" sldId="419"/>
        </pc:sldMkLst>
      </pc:sldChg>
      <pc:sldChg chg="add del">
        <pc:chgData name="Peter Duifhuis" userId="8ab25000-6c79-4bae-ab64-0f49d349e67e" providerId="ADAL" clId="{C37C113B-2713-46F0-961D-801F502C75C5}" dt="2025-12-15T12:42:05.308" v="5563" actId="47"/>
        <pc:sldMkLst>
          <pc:docMk/>
          <pc:sldMk cId="3794648425" sldId="420"/>
        </pc:sldMkLst>
      </pc:sldChg>
      <pc:sldChg chg="add del">
        <pc:chgData name="Peter Duifhuis" userId="8ab25000-6c79-4bae-ab64-0f49d349e67e" providerId="ADAL" clId="{C37C113B-2713-46F0-961D-801F502C75C5}" dt="2025-12-15T12:42:05.308" v="5563" actId="47"/>
        <pc:sldMkLst>
          <pc:docMk/>
          <pc:sldMk cId="232372650" sldId="421"/>
        </pc:sldMkLst>
      </pc:sldChg>
      <pc:sldChg chg="add del">
        <pc:chgData name="Peter Duifhuis" userId="8ab25000-6c79-4bae-ab64-0f49d349e67e" providerId="ADAL" clId="{C37C113B-2713-46F0-961D-801F502C75C5}" dt="2025-12-15T12:42:05.308" v="5563" actId="47"/>
        <pc:sldMkLst>
          <pc:docMk/>
          <pc:sldMk cId="3114984531" sldId="422"/>
        </pc:sldMkLst>
      </pc:sldChg>
      <pc:sldChg chg="add del">
        <pc:chgData name="Peter Duifhuis" userId="8ab25000-6c79-4bae-ab64-0f49d349e67e" providerId="ADAL" clId="{C37C113B-2713-46F0-961D-801F502C75C5}" dt="2025-12-15T12:42:05.308" v="5563" actId="47"/>
        <pc:sldMkLst>
          <pc:docMk/>
          <pc:sldMk cId="867176387" sldId="423"/>
        </pc:sldMkLst>
      </pc:sldChg>
      <pc:sldChg chg="addSp modSp new del mod modTransition">
        <pc:chgData name="Peter Duifhuis" userId="8ab25000-6c79-4bae-ab64-0f49d349e67e" providerId="ADAL" clId="{C37C113B-2713-46F0-961D-801F502C75C5}" dt="2025-12-15T12:42:05.308" v="5563" actId="47"/>
        <pc:sldMkLst>
          <pc:docMk/>
          <pc:sldMk cId="4263601973" sldId="425"/>
        </pc:sldMkLst>
      </pc:sldChg>
      <pc:sldChg chg="addSp delSp modSp add mod setBg modAnim">
        <pc:chgData name="Peter Duifhuis" userId="8ab25000-6c79-4bae-ab64-0f49d349e67e" providerId="ADAL" clId="{C37C113B-2713-46F0-961D-801F502C75C5}" dt="2025-12-09T20:43:08.116" v="1706"/>
        <pc:sldMkLst>
          <pc:docMk/>
          <pc:sldMk cId="2951994585" sldId="426"/>
        </pc:sldMkLst>
        <pc:spChg chg="mod">
          <ac:chgData name="Peter Duifhuis" userId="8ab25000-6c79-4bae-ab64-0f49d349e67e" providerId="ADAL" clId="{C37C113B-2713-46F0-961D-801F502C75C5}" dt="2025-12-09T20:42:28.724" v="1702" actId="1076"/>
          <ac:spMkLst>
            <pc:docMk/>
            <pc:sldMk cId="2951994585" sldId="426"/>
            <ac:spMk id="3" creationId="{9F6961C6-B5EB-85E9-1CD5-37FDF261E132}"/>
          </ac:spMkLst>
        </pc:spChg>
        <pc:spChg chg="mod">
          <ac:chgData name="Peter Duifhuis" userId="8ab25000-6c79-4bae-ab64-0f49d349e67e" providerId="ADAL" clId="{C37C113B-2713-46F0-961D-801F502C75C5}" dt="2025-12-09T20:42:40.424" v="1704" actId="13926"/>
          <ac:spMkLst>
            <pc:docMk/>
            <pc:sldMk cId="2951994585" sldId="426"/>
            <ac:spMk id="4" creationId="{D22C8F70-6AED-D13E-D25B-38A9978DE2B9}"/>
          </ac:spMkLst>
        </pc:spChg>
      </pc:sldChg>
      <pc:sldChg chg="add del ord">
        <pc:chgData name="Peter Duifhuis" userId="8ab25000-6c79-4bae-ab64-0f49d349e67e" providerId="ADAL" clId="{C37C113B-2713-46F0-961D-801F502C75C5}" dt="2025-12-15T12:42:05.308" v="5563" actId="47"/>
        <pc:sldMkLst>
          <pc:docMk/>
          <pc:sldMk cId="2418337702" sldId="427"/>
        </pc:sldMkLst>
      </pc:sldChg>
      <pc:sldChg chg="addSp delSp modSp new mod ord modClrScheme chgLayout">
        <pc:chgData name="Peter Duifhuis" userId="8ab25000-6c79-4bae-ab64-0f49d349e67e" providerId="ADAL" clId="{C37C113B-2713-46F0-961D-801F502C75C5}" dt="2025-12-09T20:50:10.773" v="1816" actId="20577"/>
        <pc:sldMkLst>
          <pc:docMk/>
          <pc:sldMk cId="3140098379" sldId="428"/>
        </pc:sldMkLst>
        <pc:spChg chg="add mod ord">
          <ac:chgData name="Peter Duifhuis" userId="8ab25000-6c79-4bae-ab64-0f49d349e67e" providerId="ADAL" clId="{C37C113B-2713-46F0-961D-801F502C75C5}" dt="2025-12-09T20:50:10.773" v="1816" actId="20577"/>
          <ac:spMkLst>
            <pc:docMk/>
            <pc:sldMk cId="3140098379" sldId="428"/>
            <ac:spMk id="2" creationId="{9D076BB5-0456-8E48-2E01-0DAE0ED8E878}"/>
          </ac:spMkLst>
        </pc:spChg>
        <pc:picChg chg="add mod">
          <ac:chgData name="Peter Duifhuis" userId="8ab25000-6c79-4bae-ab64-0f49d349e67e" providerId="ADAL" clId="{C37C113B-2713-46F0-961D-801F502C75C5}" dt="2025-12-09T20:48:24.269" v="1798" actId="1440"/>
          <ac:picMkLst>
            <pc:docMk/>
            <pc:sldMk cId="3140098379" sldId="428"/>
            <ac:picMk id="5" creationId="{3B5ABDF6-DE1C-241C-B5AC-878582255E9B}"/>
          </ac:picMkLst>
        </pc:picChg>
        <pc:picChg chg="add mod">
          <ac:chgData name="Peter Duifhuis" userId="8ab25000-6c79-4bae-ab64-0f49d349e67e" providerId="ADAL" clId="{C37C113B-2713-46F0-961D-801F502C75C5}" dt="2025-12-09T20:49:38.681" v="1810" actId="1076"/>
          <ac:picMkLst>
            <pc:docMk/>
            <pc:sldMk cId="3140098379" sldId="428"/>
            <ac:picMk id="6" creationId="{140D807B-A10B-E219-064F-A27C8A621238}"/>
          </ac:picMkLst>
        </pc:picChg>
        <pc:picChg chg="add mod">
          <ac:chgData name="Peter Duifhuis" userId="8ab25000-6c79-4bae-ab64-0f49d349e67e" providerId="ADAL" clId="{C37C113B-2713-46F0-961D-801F502C75C5}" dt="2025-12-09T20:49:42.428" v="1811" actId="1440"/>
          <ac:picMkLst>
            <pc:docMk/>
            <pc:sldMk cId="3140098379" sldId="428"/>
            <ac:picMk id="6146" creationId="{6A8F0AC6-3056-806E-7308-ACE274922184}"/>
          </ac:picMkLst>
        </pc:picChg>
      </pc:sldChg>
      <pc:sldChg chg="addSp modSp new mod modTransition modAnim">
        <pc:chgData name="Peter Duifhuis" userId="8ab25000-6c79-4bae-ab64-0f49d349e67e" providerId="ADAL" clId="{C37C113B-2713-46F0-961D-801F502C75C5}" dt="2025-12-09T20:59:47.817" v="1874"/>
        <pc:sldMkLst>
          <pc:docMk/>
          <pc:sldMk cId="3925629645" sldId="429"/>
        </pc:sldMkLst>
        <pc:spChg chg="add mod">
          <ac:chgData name="Peter Duifhuis" userId="8ab25000-6c79-4bae-ab64-0f49d349e67e" providerId="ADAL" clId="{C37C113B-2713-46F0-961D-801F502C75C5}" dt="2025-12-09T20:55:51.609" v="1846"/>
          <ac:spMkLst>
            <pc:docMk/>
            <pc:sldMk cId="3925629645" sldId="429"/>
            <ac:spMk id="7" creationId="{3D040618-C251-7AA2-17A7-B663809EBF23}"/>
          </ac:spMkLst>
        </pc:spChg>
        <pc:picChg chg="add mod modCrop">
          <ac:chgData name="Peter Duifhuis" userId="8ab25000-6c79-4bae-ab64-0f49d349e67e" providerId="ADAL" clId="{C37C113B-2713-46F0-961D-801F502C75C5}" dt="2025-12-09T20:54:31.206" v="1835" actId="1076"/>
          <ac:picMkLst>
            <pc:docMk/>
            <pc:sldMk cId="3925629645" sldId="429"/>
            <ac:picMk id="2" creationId="{B2557DB3-3554-5FB0-9CC1-FFB4EC56A856}"/>
          </ac:picMkLst>
        </pc:picChg>
        <pc:picChg chg="add mod">
          <ac:chgData name="Peter Duifhuis" userId="8ab25000-6c79-4bae-ab64-0f49d349e67e" providerId="ADAL" clId="{C37C113B-2713-46F0-961D-801F502C75C5}" dt="2025-12-09T20:55:51.609" v="1846"/>
          <ac:picMkLst>
            <pc:docMk/>
            <pc:sldMk cId="3925629645" sldId="429"/>
            <ac:picMk id="5" creationId="{4105A4C6-5FBD-F480-0C6B-5DA564654D9D}"/>
          </ac:picMkLst>
        </pc:picChg>
        <pc:picChg chg="add mod">
          <ac:chgData name="Peter Duifhuis" userId="8ab25000-6c79-4bae-ab64-0f49d349e67e" providerId="ADAL" clId="{C37C113B-2713-46F0-961D-801F502C75C5}" dt="2025-12-09T20:55:51.609" v="1846"/>
          <ac:picMkLst>
            <pc:docMk/>
            <pc:sldMk cId="3925629645" sldId="429"/>
            <ac:picMk id="6" creationId="{1FBE5CA1-ADB2-BFD2-0A7B-AD419C5B5C00}"/>
          </ac:picMkLst>
        </pc:picChg>
        <pc:picChg chg="add mod">
          <ac:chgData name="Peter Duifhuis" userId="8ab25000-6c79-4bae-ab64-0f49d349e67e" providerId="ADAL" clId="{C37C113B-2713-46F0-961D-801F502C75C5}" dt="2025-12-09T20:56:13.200" v="1850" actId="14100"/>
          <ac:picMkLst>
            <pc:docMk/>
            <pc:sldMk cId="3925629645" sldId="429"/>
            <ac:picMk id="8194" creationId="{A0742034-C4D1-3CC1-9780-56E611CDFE5E}"/>
          </ac:picMkLst>
        </pc:picChg>
      </pc:sldChg>
      <pc:sldChg chg="new del">
        <pc:chgData name="Peter Duifhuis" userId="8ab25000-6c79-4bae-ab64-0f49d349e67e" providerId="ADAL" clId="{C37C113B-2713-46F0-961D-801F502C75C5}" dt="2025-12-15T12:42:05.308" v="5563" actId="47"/>
        <pc:sldMkLst>
          <pc:docMk/>
          <pc:sldMk cId="441631843" sldId="430"/>
        </pc:sldMkLst>
      </pc:sldChg>
      <pc:sldChg chg="delSp add mod ord">
        <pc:chgData name="Peter Duifhuis" userId="8ab25000-6c79-4bae-ab64-0f49d349e67e" providerId="ADAL" clId="{C37C113B-2713-46F0-961D-801F502C75C5}" dt="2025-12-11T15:15:34.961" v="4327" actId="478"/>
        <pc:sldMkLst>
          <pc:docMk/>
          <pc:sldMk cId="3563360438" sldId="431"/>
        </pc:sldMkLst>
      </pc:sldChg>
      <pc:sldChg chg="addSp delSp modSp add mod ord delAnim">
        <pc:chgData name="Peter Duifhuis" userId="8ab25000-6c79-4bae-ab64-0f49d349e67e" providerId="ADAL" clId="{C37C113B-2713-46F0-961D-801F502C75C5}" dt="2025-12-09T20:59:23.153" v="1873" actId="1076"/>
        <pc:sldMkLst>
          <pc:docMk/>
          <pc:sldMk cId="809078734" sldId="432"/>
        </pc:sldMkLst>
        <pc:picChg chg="add mod">
          <ac:chgData name="Peter Duifhuis" userId="8ab25000-6c79-4bae-ab64-0f49d349e67e" providerId="ADAL" clId="{C37C113B-2713-46F0-961D-801F502C75C5}" dt="2025-12-09T20:59:23.153" v="1873" actId="1076"/>
          <ac:picMkLst>
            <pc:docMk/>
            <pc:sldMk cId="809078734" sldId="432"/>
            <ac:picMk id="9218" creationId="{F09EDFE9-80FD-4882-975A-EB643FD5902F}"/>
          </ac:picMkLst>
        </pc:picChg>
      </pc:sldChg>
      <pc:sldChg chg="addSp modSp add mod modTransition">
        <pc:chgData name="Peter Duifhuis" userId="8ab25000-6c79-4bae-ab64-0f49d349e67e" providerId="ADAL" clId="{C37C113B-2713-46F0-961D-801F502C75C5}" dt="2025-12-09T21:02:22.445" v="1882"/>
        <pc:sldMkLst>
          <pc:docMk/>
          <pc:sldMk cId="3176791129" sldId="433"/>
        </pc:sldMkLst>
        <pc:picChg chg="add mod modCrop">
          <ac:chgData name="Peter Duifhuis" userId="8ab25000-6c79-4bae-ab64-0f49d349e67e" providerId="ADAL" clId="{C37C113B-2713-46F0-961D-801F502C75C5}" dt="2025-12-09T21:01:09.421" v="1879" actId="732"/>
          <ac:picMkLst>
            <pc:docMk/>
            <pc:sldMk cId="3176791129" sldId="433"/>
            <ac:picMk id="2" creationId="{56192E8F-E066-65C2-BC05-088263A3C0AC}"/>
          </ac:picMkLst>
        </pc:picChg>
        <pc:picChg chg="mod">
          <ac:chgData name="Peter Duifhuis" userId="8ab25000-6c79-4bae-ab64-0f49d349e67e" providerId="ADAL" clId="{C37C113B-2713-46F0-961D-801F502C75C5}" dt="2025-12-09T21:01:56.894" v="1881"/>
          <ac:picMkLst>
            <pc:docMk/>
            <pc:sldMk cId="3176791129" sldId="433"/>
            <ac:picMk id="8" creationId="{7EC80A51-A40E-F7C1-E9FA-CDD330F2F76E}"/>
          </ac:picMkLst>
        </pc:picChg>
      </pc:sldChg>
      <pc:sldChg chg="new del ord">
        <pc:chgData name="Peter Duifhuis" userId="8ab25000-6c79-4bae-ab64-0f49d349e67e" providerId="ADAL" clId="{C37C113B-2713-46F0-961D-801F502C75C5}" dt="2025-12-15T12:42:05.308" v="5563" actId="47"/>
        <pc:sldMkLst>
          <pc:docMk/>
          <pc:sldMk cId="1173698144" sldId="435"/>
        </pc:sldMkLst>
      </pc:sldChg>
      <pc:sldChg chg="addSp delSp modSp add del mod ord">
        <pc:chgData name="Peter Duifhuis" userId="8ab25000-6c79-4bae-ab64-0f49d349e67e" providerId="ADAL" clId="{C37C113B-2713-46F0-961D-801F502C75C5}" dt="2025-12-15T12:42:05.308" v="5563" actId="47"/>
        <pc:sldMkLst>
          <pc:docMk/>
          <pc:sldMk cId="3674985820" sldId="436"/>
        </pc:sldMkLst>
      </pc:sldChg>
      <pc:sldChg chg="modSp add del mod ord">
        <pc:chgData name="Peter Duifhuis" userId="8ab25000-6c79-4bae-ab64-0f49d349e67e" providerId="ADAL" clId="{C37C113B-2713-46F0-961D-801F502C75C5}" dt="2025-12-15T12:42:05.308" v="5563" actId="47"/>
        <pc:sldMkLst>
          <pc:docMk/>
          <pc:sldMk cId="952814366" sldId="437"/>
        </pc:sldMkLst>
      </pc:sldChg>
      <pc:sldChg chg="addSp delSp modSp add mod ord modTransition setBg modClrScheme chgLayout modNotesTx">
        <pc:chgData name="Peter Duifhuis" userId="8ab25000-6c79-4bae-ab64-0f49d349e67e" providerId="ADAL" clId="{C37C113B-2713-46F0-961D-801F502C75C5}" dt="2025-12-13T10:02:31.132" v="5562" actId="20577"/>
        <pc:sldMkLst>
          <pc:docMk/>
          <pc:sldMk cId="254659084" sldId="439"/>
        </pc:sldMkLst>
        <pc:picChg chg="add mod">
          <ac:chgData name="Peter Duifhuis" userId="8ab25000-6c79-4bae-ab64-0f49d349e67e" providerId="ADAL" clId="{C37C113B-2713-46F0-961D-801F502C75C5}" dt="2025-12-13T08:34:52.341" v="5530" actId="1076"/>
          <ac:picMkLst>
            <pc:docMk/>
            <pc:sldMk cId="254659084" sldId="439"/>
            <ac:picMk id="2" creationId="{214515C1-CBFF-3006-BAF7-A26EA617E04E}"/>
          </ac:picMkLst>
        </pc:picChg>
        <pc:picChg chg="add mod">
          <ac:chgData name="Peter Duifhuis" userId="8ab25000-6c79-4bae-ab64-0f49d349e67e" providerId="ADAL" clId="{C37C113B-2713-46F0-961D-801F502C75C5}" dt="2025-12-13T08:35:06.449" v="5561" actId="1038"/>
          <ac:picMkLst>
            <pc:docMk/>
            <pc:sldMk cId="254659084" sldId="439"/>
            <ac:picMk id="7" creationId="{8C406776-1C7C-B20F-F060-81B4A67754F7}"/>
          </ac:picMkLst>
        </pc:picChg>
        <pc:picChg chg="add mod">
          <ac:chgData name="Peter Duifhuis" userId="8ab25000-6c79-4bae-ab64-0f49d349e67e" providerId="ADAL" clId="{C37C113B-2713-46F0-961D-801F502C75C5}" dt="2025-12-13T08:34:52.341" v="5530" actId="1076"/>
          <ac:picMkLst>
            <pc:docMk/>
            <pc:sldMk cId="254659084" sldId="439"/>
            <ac:picMk id="11" creationId="{3957D40B-A889-57DB-1A82-5DE913D128E8}"/>
          </ac:picMkLst>
        </pc:picChg>
      </pc:sldChg>
      <pc:sldChg chg="addSp delSp modSp add del mod ord modNotesTx">
        <pc:chgData name="Peter Duifhuis" userId="8ab25000-6c79-4bae-ab64-0f49d349e67e" providerId="ADAL" clId="{C37C113B-2713-46F0-961D-801F502C75C5}" dt="2025-12-15T12:42:05.308" v="5563" actId="47"/>
        <pc:sldMkLst>
          <pc:docMk/>
          <pc:sldMk cId="1303598807" sldId="441"/>
        </pc:sldMkLst>
      </pc:sldChg>
      <pc:sldChg chg="addSp delSp modSp new mod ord modClrScheme chgLayout modNotesTx">
        <pc:chgData name="Peter Duifhuis" userId="8ab25000-6c79-4bae-ab64-0f49d349e67e" providerId="ADAL" clId="{C37C113B-2713-46F0-961D-801F502C75C5}" dt="2025-12-11T08:57:02.374" v="3615" actId="1076"/>
        <pc:sldMkLst>
          <pc:docMk/>
          <pc:sldMk cId="3930884458" sldId="442"/>
        </pc:sldMkLst>
        <pc:spChg chg="add mod topLvl">
          <ac:chgData name="Peter Duifhuis" userId="8ab25000-6c79-4bae-ab64-0f49d349e67e" providerId="ADAL" clId="{C37C113B-2713-46F0-961D-801F502C75C5}" dt="2025-12-09T21:42:47.086" v="2284" actId="165"/>
          <ac:spMkLst>
            <pc:docMk/>
            <pc:sldMk cId="3930884458" sldId="442"/>
            <ac:spMk id="4" creationId="{B6C84B7D-7156-4633-D944-6704C3CD7ED9}"/>
          </ac:spMkLst>
        </pc:spChg>
        <pc:spChg chg="add mod topLvl">
          <ac:chgData name="Peter Duifhuis" userId="8ab25000-6c79-4bae-ab64-0f49d349e67e" providerId="ADAL" clId="{C37C113B-2713-46F0-961D-801F502C75C5}" dt="2025-12-09T21:42:47.086" v="2284" actId="165"/>
          <ac:spMkLst>
            <pc:docMk/>
            <pc:sldMk cId="3930884458" sldId="442"/>
            <ac:spMk id="5" creationId="{78F4587D-750F-9BC4-A533-92B8F77D2954}"/>
          </ac:spMkLst>
        </pc:spChg>
        <pc:spChg chg="add mod">
          <ac:chgData name="Peter Duifhuis" userId="8ab25000-6c79-4bae-ab64-0f49d349e67e" providerId="ADAL" clId="{C37C113B-2713-46F0-961D-801F502C75C5}" dt="2025-12-09T21:43:55.061" v="2315" actId="1076"/>
          <ac:spMkLst>
            <pc:docMk/>
            <pc:sldMk cId="3930884458" sldId="442"/>
            <ac:spMk id="7" creationId="{937651DD-96C4-5C7C-DF43-DFAB830B40B8}"/>
          </ac:spMkLst>
        </pc:spChg>
        <pc:spChg chg="add mod">
          <ac:chgData name="Peter Duifhuis" userId="8ab25000-6c79-4bae-ab64-0f49d349e67e" providerId="ADAL" clId="{C37C113B-2713-46F0-961D-801F502C75C5}" dt="2025-12-09T21:46:09.744" v="2462" actId="404"/>
          <ac:spMkLst>
            <pc:docMk/>
            <pc:sldMk cId="3930884458" sldId="442"/>
            <ac:spMk id="10" creationId="{5D9C5CFB-4015-239E-C2E8-2BD0CF59AEF2}"/>
          </ac:spMkLst>
        </pc:spChg>
        <pc:spChg chg="add mod">
          <ac:chgData name="Peter Duifhuis" userId="8ab25000-6c79-4bae-ab64-0f49d349e67e" providerId="ADAL" clId="{C37C113B-2713-46F0-961D-801F502C75C5}" dt="2025-12-09T21:44:42.418" v="2362" actId="1076"/>
          <ac:spMkLst>
            <pc:docMk/>
            <pc:sldMk cId="3930884458" sldId="442"/>
            <ac:spMk id="11" creationId="{B2257798-9EA4-6A8A-10EE-075DBB3D08E3}"/>
          </ac:spMkLst>
        </pc:spChg>
        <pc:spChg chg="add mod">
          <ac:chgData name="Peter Duifhuis" userId="8ab25000-6c79-4bae-ab64-0f49d349e67e" providerId="ADAL" clId="{C37C113B-2713-46F0-961D-801F502C75C5}" dt="2025-12-11T08:57:02.374" v="3615" actId="1076"/>
          <ac:spMkLst>
            <pc:docMk/>
            <pc:sldMk cId="3930884458" sldId="442"/>
            <ac:spMk id="12" creationId="{A5785097-A4EC-DC86-A491-66AE0504C96A}"/>
          </ac:spMkLst>
        </pc:spChg>
      </pc:sldChg>
      <pc:sldChg chg="addSp delSp modSp new mod setBg addAnim delAnim modAnim modNotesTx">
        <pc:chgData name="Peter Duifhuis" userId="8ab25000-6c79-4bae-ab64-0f49d349e67e" providerId="ADAL" clId="{C37C113B-2713-46F0-961D-801F502C75C5}" dt="2025-12-11T15:28:01.130" v="4797"/>
        <pc:sldMkLst>
          <pc:docMk/>
          <pc:sldMk cId="3150991535" sldId="443"/>
        </pc:sldMkLst>
        <pc:spChg chg="add mod">
          <ac:chgData name="Peter Duifhuis" userId="8ab25000-6c79-4bae-ab64-0f49d349e67e" providerId="ADAL" clId="{C37C113B-2713-46F0-961D-801F502C75C5}" dt="2025-12-11T08:49:43.756" v="3171" actId="2711"/>
          <ac:spMkLst>
            <pc:docMk/>
            <pc:sldMk cId="3150991535" sldId="443"/>
            <ac:spMk id="4" creationId="{32416F44-F924-11E8-71AA-5FB29C4851B6}"/>
          </ac:spMkLst>
        </pc:spChg>
        <pc:spChg chg="add mod">
          <ac:chgData name="Peter Duifhuis" userId="8ab25000-6c79-4bae-ab64-0f49d349e67e" providerId="ADAL" clId="{C37C113B-2713-46F0-961D-801F502C75C5}" dt="2025-12-11T08:49:43.756" v="3171" actId="2711"/>
          <ac:spMkLst>
            <pc:docMk/>
            <pc:sldMk cId="3150991535" sldId="443"/>
            <ac:spMk id="5" creationId="{D79062E0-98CE-DB8C-0969-D40D05D7CB0B}"/>
          </ac:spMkLst>
        </pc:spChg>
        <pc:spChg chg="add mod">
          <ac:chgData name="Peter Duifhuis" userId="8ab25000-6c79-4bae-ab64-0f49d349e67e" providerId="ADAL" clId="{C37C113B-2713-46F0-961D-801F502C75C5}" dt="2025-12-11T08:49:43.756" v="3171" actId="2711"/>
          <ac:spMkLst>
            <pc:docMk/>
            <pc:sldMk cId="3150991535" sldId="443"/>
            <ac:spMk id="6" creationId="{221D026A-16F2-58D9-D31A-0E7E4E6E5149}"/>
          </ac:spMkLst>
        </pc:spChg>
        <pc:spChg chg="add mod">
          <ac:chgData name="Peter Duifhuis" userId="8ab25000-6c79-4bae-ab64-0f49d349e67e" providerId="ADAL" clId="{C37C113B-2713-46F0-961D-801F502C75C5}" dt="2025-12-11T08:49:43.756" v="3171" actId="2711"/>
          <ac:spMkLst>
            <pc:docMk/>
            <pc:sldMk cId="3150991535" sldId="443"/>
            <ac:spMk id="8" creationId="{181E3AB3-8AF4-5CBB-2818-A2AAD4CA3FCC}"/>
          </ac:spMkLst>
        </pc:spChg>
        <pc:spChg chg="add mod">
          <ac:chgData name="Peter Duifhuis" userId="8ab25000-6c79-4bae-ab64-0f49d349e67e" providerId="ADAL" clId="{C37C113B-2713-46F0-961D-801F502C75C5}" dt="2025-12-09T21:55:27.874" v="2664" actId="1076"/>
          <ac:spMkLst>
            <pc:docMk/>
            <pc:sldMk cId="3150991535" sldId="443"/>
            <ac:spMk id="9" creationId="{8E2FE7F4-E3B3-CAB0-CDB5-EE00676C5DD8}"/>
          </ac:spMkLst>
        </pc:spChg>
        <pc:spChg chg="add mod">
          <ac:chgData name="Peter Duifhuis" userId="8ab25000-6c79-4bae-ab64-0f49d349e67e" providerId="ADAL" clId="{C37C113B-2713-46F0-961D-801F502C75C5}" dt="2025-12-11T08:49:43.756" v="3171" actId="2711"/>
          <ac:spMkLst>
            <pc:docMk/>
            <pc:sldMk cId="3150991535" sldId="443"/>
            <ac:spMk id="10" creationId="{A053921C-660A-9AB6-6CAB-A4AFCF99CE27}"/>
          </ac:spMkLst>
        </pc:spChg>
        <pc:picChg chg="add mod">
          <ac:chgData name="Peter Duifhuis" userId="8ab25000-6c79-4bae-ab64-0f49d349e67e" providerId="ADAL" clId="{C37C113B-2713-46F0-961D-801F502C75C5}" dt="2025-12-11T08:48:42.615" v="3168" actId="14100"/>
          <ac:picMkLst>
            <pc:docMk/>
            <pc:sldMk cId="3150991535" sldId="443"/>
            <ac:picMk id="3" creationId="{0881087B-CB15-EA57-C244-3FAD0FFF087B}"/>
          </ac:picMkLst>
        </pc:picChg>
        <pc:picChg chg="add mod">
          <ac:chgData name="Peter Duifhuis" userId="8ab25000-6c79-4bae-ab64-0f49d349e67e" providerId="ADAL" clId="{C37C113B-2713-46F0-961D-801F502C75C5}" dt="2025-12-11T08:43:43.303" v="3137" actId="1076"/>
          <ac:picMkLst>
            <pc:docMk/>
            <pc:sldMk cId="3150991535" sldId="443"/>
            <ac:picMk id="11" creationId="{F616BA17-1713-4F1A-6398-A3E0A81D41F2}"/>
          </ac:picMkLst>
        </pc:picChg>
        <pc:picChg chg="add mod">
          <ac:chgData name="Peter Duifhuis" userId="8ab25000-6c79-4bae-ab64-0f49d349e67e" providerId="ADAL" clId="{C37C113B-2713-46F0-961D-801F502C75C5}" dt="2025-12-11T08:45:46.377" v="3148" actId="1076"/>
          <ac:picMkLst>
            <pc:docMk/>
            <pc:sldMk cId="3150991535" sldId="443"/>
            <ac:picMk id="15" creationId="{FEF0BD1A-1440-B833-4513-C8990923D30A}"/>
          </ac:picMkLst>
        </pc:picChg>
        <pc:picChg chg="add mod">
          <ac:chgData name="Peter Duifhuis" userId="8ab25000-6c79-4bae-ab64-0f49d349e67e" providerId="ADAL" clId="{C37C113B-2713-46F0-961D-801F502C75C5}" dt="2025-12-11T08:46:41.782" v="3156" actId="1076"/>
          <ac:picMkLst>
            <pc:docMk/>
            <pc:sldMk cId="3150991535" sldId="443"/>
            <ac:picMk id="19" creationId="{8DD454D9-399F-56BF-A77B-0CAC1F8CBB25}"/>
          </ac:picMkLst>
        </pc:picChg>
      </pc:sldChg>
      <pc:sldChg chg="addSp delSp modSp new mod ord setBg modClrScheme delAnim modAnim chgLayout modNotesTx">
        <pc:chgData name="Peter Duifhuis" userId="8ab25000-6c79-4bae-ab64-0f49d349e67e" providerId="ADAL" clId="{C37C113B-2713-46F0-961D-801F502C75C5}" dt="2025-12-11T15:21:33.943" v="4585" actId="20577"/>
        <pc:sldMkLst>
          <pc:docMk/>
          <pc:sldMk cId="1701168439" sldId="444"/>
        </pc:sldMkLst>
        <pc:picChg chg="add mod">
          <ac:chgData name="Peter Duifhuis" userId="8ab25000-6c79-4bae-ab64-0f49d349e67e" providerId="ADAL" clId="{C37C113B-2713-46F0-961D-801F502C75C5}" dt="2025-12-10T08:38:47.468" v="2795" actId="1076"/>
          <ac:picMkLst>
            <pc:docMk/>
            <pc:sldMk cId="1701168439" sldId="444"/>
            <ac:picMk id="4" creationId="{F84E5F12-0C71-8A8F-ADB4-64201631673E}"/>
          </ac:picMkLst>
        </pc:picChg>
        <pc:picChg chg="add del mod ord">
          <ac:chgData name="Peter Duifhuis" userId="8ab25000-6c79-4bae-ab64-0f49d349e67e" providerId="ADAL" clId="{C37C113B-2713-46F0-961D-801F502C75C5}" dt="2025-12-10T08:38:34.400" v="2792" actId="1076"/>
          <ac:picMkLst>
            <pc:docMk/>
            <pc:sldMk cId="1701168439" sldId="444"/>
            <ac:picMk id="5" creationId="{5B44C00D-7AEB-5B60-4845-31910DAD5D38}"/>
          </ac:picMkLst>
        </pc:picChg>
        <pc:picChg chg="add mod">
          <ac:chgData name="Peter Duifhuis" userId="8ab25000-6c79-4bae-ab64-0f49d349e67e" providerId="ADAL" clId="{C37C113B-2713-46F0-961D-801F502C75C5}" dt="2025-12-10T08:38:47.468" v="2795" actId="1076"/>
          <ac:picMkLst>
            <pc:docMk/>
            <pc:sldMk cId="1701168439" sldId="444"/>
            <ac:picMk id="7" creationId="{1B8AB20B-D128-F05A-7E79-07756CED4AF4}"/>
          </ac:picMkLst>
        </pc:picChg>
        <pc:picChg chg="add mod">
          <ac:chgData name="Peter Duifhuis" userId="8ab25000-6c79-4bae-ab64-0f49d349e67e" providerId="ADAL" clId="{C37C113B-2713-46F0-961D-801F502C75C5}" dt="2025-12-10T08:33:51.762" v="2775" actId="1076"/>
          <ac:picMkLst>
            <pc:docMk/>
            <pc:sldMk cId="1701168439" sldId="444"/>
            <ac:picMk id="8" creationId="{6428672E-A2C6-5C8E-D297-31A9C9838AF5}"/>
          </ac:picMkLst>
        </pc:picChg>
      </pc:sldChg>
      <pc:sldChg chg="addSp delSp modSp add mod ord modNotesTx">
        <pc:chgData name="Peter Duifhuis" userId="8ab25000-6c79-4bae-ab64-0f49d349e67e" providerId="ADAL" clId="{C37C113B-2713-46F0-961D-801F502C75C5}" dt="2025-12-13T08:16:29.067" v="5310" actId="20577"/>
        <pc:sldMkLst>
          <pc:docMk/>
          <pc:sldMk cId="1897651769" sldId="446"/>
        </pc:sldMkLst>
      </pc:sldChg>
      <pc:sldChg chg="addSp delSp modSp new mod modClrScheme chgLayout">
        <pc:chgData name="Peter Duifhuis" userId="8ab25000-6c79-4bae-ab64-0f49d349e67e" providerId="ADAL" clId="{C37C113B-2713-46F0-961D-801F502C75C5}" dt="2025-12-13T08:17:26.331" v="5319" actId="1076"/>
        <pc:sldMkLst>
          <pc:docMk/>
          <pc:sldMk cId="3346286783" sldId="447"/>
        </pc:sldMkLst>
        <pc:spChg chg="add mod">
          <ac:chgData name="Peter Duifhuis" userId="8ab25000-6c79-4bae-ab64-0f49d349e67e" providerId="ADAL" clId="{C37C113B-2713-46F0-961D-801F502C75C5}" dt="2025-12-13T08:17:26.331" v="5319" actId="1076"/>
          <ac:spMkLst>
            <pc:docMk/>
            <pc:sldMk cId="3346286783" sldId="447"/>
            <ac:spMk id="3" creationId="{BB3C0AB0-C615-F0F8-DC3A-7DE60953B461}"/>
          </ac:spMkLst>
        </pc:spChg>
        <pc:spChg chg="add mod ord">
          <ac:chgData name="Peter Duifhuis" userId="8ab25000-6c79-4bae-ab64-0f49d349e67e" providerId="ADAL" clId="{C37C113B-2713-46F0-961D-801F502C75C5}" dt="2025-12-11T08:40:31.253" v="3110" actId="20577"/>
          <ac:spMkLst>
            <pc:docMk/>
            <pc:sldMk cId="3346286783" sldId="447"/>
            <ac:spMk id="4" creationId="{F3806469-A716-F07D-8312-DA39CAED4126}"/>
          </ac:spMkLst>
        </pc:spChg>
        <pc:picChg chg="add mod">
          <ac:chgData name="Peter Duifhuis" userId="8ab25000-6c79-4bae-ab64-0f49d349e67e" providerId="ADAL" clId="{C37C113B-2713-46F0-961D-801F502C75C5}" dt="2025-12-11T08:41:28.616" v="3122" actId="1076"/>
          <ac:picMkLst>
            <pc:docMk/>
            <pc:sldMk cId="3346286783" sldId="447"/>
            <ac:picMk id="7" creationId="{AA63B0C4-B886-ADD1-A33E-DC429B00A5AF}"/>
          </ac:picMkLst>
        </pc:picChg>
        <pc:picChg chg="add mod">
          <ac:chgData name="Peter Duifhuis" userId="8ab25000-6c79-4bae-ab64-0f49d349e67e" providerId="ADAL" clId="{C37C113B-2713-46F0-961D-801F502C75C5}" dt="2025-12-11T08:41:34.064" v="3124" actId="1076"/>
          <ac:picMkLst>
            <pc:docMk/>
            <pc:sldMk cId="3346286783" sldId="447"/>
            <ac:picMk id="9" creationId="{439BAB46-E454-C37B-32CF-74A47EA670BF}"/>
          </ac:picMkLst>
        </pc:picChg>
        <pc:picChg chg="add mod">
          <ac:chgData name="Peter Duifhuis" userId="8ab25000-6c79-4bae-ab64-0f49d349e67e" providerId="ADAL" clId="{C37C113B-2713-46F0-961D-801F502C75C5}" dt="2025-12-11T08:41:27.254" v="3121" actId="1076"/>
          <ac:picMkLst>
            <pc:docMk/>
            <pc:sldMk cId="3346286783" sldId="447"/>
            <ac:picMk id="11" creationId="{3324F87E-40A4-5FC3-700C-175C29FB7B10}"/>
          </ac:picMkLst>
        </pc:picChg>
        <pc:picChg chg="add mod">
          <ac:chgData name="Peter Duifhuis" userId="8ab25000-6c79-4bae-ab64-0f49d349e67e" providerId="ADAL" clId="{C37C113B-2713-46F0-961D-801F502C75C5}" dt="2025-12-11T08:41:23.534" v="3120" actId="1076"/>
          <ac:picMkLst>
            <pc:docMk/>
            <pc:sldMk cId="3346286783" sldId="447"/>
            <ac:picMk id="15" creationId="{683EC42F-6D0B-E4BE-AADF-94C7C9C7519E}"/>
          </ac:picMkLst>
        </pc:picChg>
      </pc:sldChg>
      <pc:sldChg chg="addSp delSp modSp new mod setBg delAnim modAnim">
        <pc:chgData name="Peter Duifhuis" userId="8ab25000-6c79-4bae-ab64-0f49d349e67e" providerId="ADAL" clId="{C37C113B-2713-46F0-961D-801F502C75C5}" dt="2025-12-13T08:34:26.886" v="5529" actId="1076"/>
        <pc:sldMkLst>
          <pc:docMk/>
          <pc:sldMk cId="3139751359" sldId="448"/>
        </pc:sldMkLst>
        <pc:spChg chg="add mod">
          <ac:chgData name="Peter Duifhuis" userId="8ab25000-6c79-4bae-ab64-0f49d349e67e" providerId="ADAL" clId="{C37C113B-2713-46F0-961D-801F502C75C5}" dt="2025-12-13T08:34:22.541" v="5528" actId="1076"/>
          <ac:spMkLst>
            <pc:docMk/>
            <pc:sldMk cId="3139751359" sldId="448"/>
            <ac:spMk id="15" creationId="{FFBB8855-274A-391E-E8B4-4BA825ABA2EB}"/>
          </ac:spMkLst>
        </pc:spChg>
        <pc:picChg chg="add mod">
          <ac:chgData name="Peter Duifhuis" userId="8ab25000-6c79-4bae-ab64-0f49d349e67e" providerId="ADAL" clId="{C37C113B-2713-46F0-961D-801F502C75C5}" dt="2025-12-13T08:33:07.121" v="5453" actId="1076"/>
          <ac:picMkLst>
            <pc:docMk/>
            <pc:sldMk cId="3139751359" sldId="448"/>
            <ac:picMk id="5" creationId="{CE2D760B-07B5-F0B4-EE26-DDE370BB0901}"/>
          </ac:picMkLst>
        </pc:picChg>
        <pc:picChg chg="add mod">
          <ac:chgData name="Peter Duifhuis" userId="8ab25000-6c79-4bae-ab64-0f49d349e67e" providerId="ADAL" clId="{C37C113B-2713-46F0-961D-801F502C75C5}" dt="2025-12-13T08:33:46.367" v="5464" actId="1076"/>
          <ac:picMkLst>
            <pc:docMk/>
            <pc:sldMk cId="3139751359" sldId="448"/>
            <ac:picMk id="14" creationId="{2A98590F-0DB6-0AEE-9C25-6CCB7DFAFADD}"/>
          </ac:picMkLst>
        </pc:picChg>
        <pc:picChg chg="add mod">
          <ac:chgData name="Peter Duifhuis" userId="8ab25000-6c79-4bae-ab64-0f49d349e67e" providerId="ADAL" clId="{C37C113B-2713-46F0-961D-801F502C75C5}" dt="2025-12-13T08:34:26.886" v="5529" actId="1076"/>
          <ac:picMkLst>
            <pc:docMk/>
            <pc:sldMk cId="3139751359" sldId="448"/>
            <ac:picMk id="2050" creationId="{BAE973DF-36A9-F98D-4160-32245E0F22BB}"/>
          </ac:picMkLst>
        </pc:picChg>
        <pc:picChg chg="add mod">
          <ac:chgData name="Peter Duifhuis" userId="8ab25000-6c79-4bae-ab64-0f49d349e67e" providerId="ADAL" clId="{C37C113B-2713-46F0-961D-801F502C75C5}" dt="2025-12-13T08:33:44.851" v="5463" actId="1076"/>
          <ac:picMkLst>
            <pc:docMk/>
            <pc:sldMk cId="3139751359" sldId="448"/>
            <ac:picMk id="2064" creationId="{157E6489-381A-7F26-0548-CA487CC74EE0}"/>
          </ac:picMkLst>
        </pc:picChg>
      </pc:sldChg>
      <pc:sldChg chg="addSp modSp new del mod ord setBg">
        <pc:chgData name="Peter Duifhuis" userId="8ab25000-6c79-4bae-ab64-0f49d349e67e" providerId="ADAL" clId="{C37C113B-2713-46F0-961D-801F502C75C5}" dt="2025-12-15T12:42:05.308" v="5563" actId="47"/>
        <pc:sldMkLst>
          <pc:docMk/>
          <pc:sldMk cId="3948416079" sldId="449"/>
        </pc:sldMkLst>
      </pc:sldChg>
      <pc:sldChg chg="modSp add mod">
        <pc:chgData name="Peter Duifhuis" userId="8ab25000-6c79-4bae-ab64-0f49d349e67e" providerId="ADAL" clId="{C37C113B-2713-46F0-961D-801F502C75C5}" dt="2025-12-13T08:07:31.955" v="4923" actId="404"/>
        <pc:sldMkLst>
          <pc:docMk/>
          <pc:sldMk cId="3862156870" sldId="450"/>
        </pc:sldMkLst>
        <pc:spChg chg="mod">
          <ac:chgData name="Peter Duifhuis" userId="8ab25000-6c79-4bae-ab64-0f49d349e67e" providerId="ADAL" clId="{C37C113B-2713-46F0-961D-801F502C75C5}" dt="2025-12-11T14:36:38.022" v="3907" actId="1076"/>
          <ac:spMkLst>
            <pc:docMk/>
            <pc:sldMk cId="3862156870" sldId="450"/>
            <ac:spMk id="2" creationId="{27BE8355-21CB-C658-9993-945688B04E5E}"/>
          </ac:spMkLst>
        </pc:spChg>
        <pc:spChg chg="mod">
          <ac:chgData name="Peter Duifhuis" userId="8ab25000-6c79-4bae-ab64-0f49d349e67e" providerId="ADAL" clId="{C37C113B-2713-46F0-961D-801F502C75C5}" dt="2025-12-13T08:07:31.955" v="4923" actId="404"/>
          <ac:spMkLst>
            <pc:docMk/>
            <pc:sldMk cId="3862156870" sldId="450"/>
            <ac:spMk id="3" creationId="{029A8B1B-E642-FBEB-0027-125D2DD78A6D}"/>
          </ac:spMkLst>
        </pc:spChg>
        <pc:spChg chg="mod">
          <ac:chgData name="Peter Duifhuis" userId="8ab25000-6c79-4bae-ab64-0f49d349e67e" providerId="ADAL" clId="{C37C113B-2713-46F0-961D-801F502C75C5}" dt="2025-12-11T14:36:32.137" v="3906" actId="1076"/>
          <ac:spMkLst>
            <pc:docMk/>
            <pc:sldMk cId="3862156870" sldId="450"/>
            <ac:spMk id="4" creationId="{11EF6697-8F56-CE3C-8959-D7501687F384}"/>
          </ac:spMkLst>
        </pc:spChg>
      </pc:sldChg>
      <pc:sldChg chg="delSp modSp add mod delAnim modAnim">
        <pc:chgData name="Peter Duifhuis" userId="8ab25000-6c79-4bae-ab64-0f49d349e67e" providerId="ADAL" clId="{C37C113B-2713-46F0-961D-801F502C75C5}" dt="2025-12-11T15:08:36.783" v="4299" actId="14100"/>
        <pc:sldMkLst>
          <pc:docMk/>
          <pc:sldMk cId="1968590819" sldId="451"/>
        </pc:sldMkLst>
        <pc:picChg chg="mod modCrop">
          <ac:chgData name="Peter Duifhuis" userId="8ab25000-6c79-4bae-ab64-0f49d349e67e" providerId="ADAL" clId="{C37C113B-2713-46F0-961D-801F502C75C5}" dt="2025-12-11T15:07:51.856" v="4286" actId="1035"/>
          <ac:picMkLst>
            <pc:docMk/>
            <pc:sldMk cId="1968590819" sldId="451"/>
            <ac:picMk id="3" creationId="{5AE2197E-8079-C14A-DDCA-1E6C8849F46F}"/>
          </ac:picMkLst>
        </pc:picChg>
        <pc:picChg chg="mod">
          <ac:chgData name="Peter Duifhuis" userId="8ab25000-6c79-4bae-ab64-0f49d349e67e" providerId="ADAL" clId="{C37C113B-2713-46F0-961D-801F502C75C5}" dt="2025-12-11T15:08:36.783" v="4299" actId="14100"/>
          <ac:picMkLst>
            <pc:docMk/>
            <pc:sldMk cId="1968590819" sldId="451"/>
            <ac:picMk id="11" creationId="{0C364C9B-9F0A-F850-06EB-1029654405A0}"/>
          </ac:picMkLst>
        </pc:picChg>
      </pc:sldChg>
      <pc:sldChg chg="addSp delSp modSp new del mod ord setBg modClrScheme chgLayout">
        <pc:chgData name="Peter Duifhuis" userId="8ab25000-6c79-4bae-ab64-0f49d349e67e" providerId="ADAL" clId="{C37C113B-2713-46F0-961D-801F502C75C5}" dt="2025-12-15T12:42:05.308" v="5563" actId="47"/>
        <pc:sldMkLst>
          <pc:docMk/>
          <pc:sldMk cId="2921963844" sldId="452"/>
        </pc:sldMkLst>
      </pc:sldChg>
      <pc:sldMasterChg chg="del delSldLayout">
        <pc:chgData name="Peter Duifhuis" userId="8ab25000-6c79-4bae-ab64-0f49d349e67e" providerId="ADAL" clId="{C37C113B-2713-46F0-961D-801F502C75C5}" dt="2025-12-15T12:42:05.308" v="5563" actId="47"/>
        <pc:sldMasterMkLst>
          <pc:docMk/>
          <pc:sldMasterMk cId="3788868372" sldId="2147483670"/>
        </pc:sldMasterMkLst>
        <pc:sldLayoutChg chg="del">
          <pc:chgData name="Peter Duifhuis" userId="8ab25000-6c79-4bae-ab64-0f49d349e67e" providerId="ADAL" clId="{C37C113B-2713-46F0-961D-801F502C75C5}" dt="2025-12-15T12:42:05.308" v="5563" actId="47"/>
          <pc:sldLayoutMkLst>
            <pc:docMk/>
            <pc:sldMasterMk cId="3788868372" sldId="2147483670"/>
            <pc:sldLayoutMk cId="2356372323" sldId="2147483671"/>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1250436440" sldId="2147483672"/>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2922672809" sldId="2147483673"/>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3112770634" sldId="2147483674"/>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2068118299" sldId="2147483675"/>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1478147317" sldId="2147483676"/>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23453841" sldId="2147483677"/>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2586723852" sldId="2147483678"/>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208067680" sldId="2147483679"/>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736928889" sldId="2147483680"/>
          </pc:sldLayoutMkLst>
        </pc:sldLayoutChg>
        <pc:sldLayoutChg chg="del">
          <pc:chgData name="Peter Duifhuis" userId="8ab25000-6c79-4bae-ab64-0f49d349e67e" providerId="ADAL" clId="{C37C113B-2713-46F0-961D-801F502C75C5}" dt="2025-12-15T12:42:05.308" v="5563" actId="47"/>
          <pc:sldLayoutMkLst>
            <pc:docMk/>
            <pc:sldMasterMk cId="3788868372" sldId="2147483670"/>
            <pc:sldLayoutMk cId="1006890839" sldId="214748368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BD6BF-2F73-4968-B135-EDB582FAF9D8}" type="datetimeFigureOut">
              <a:rPr lang="nl-NL" smtClean="0"/>
              <a:t>15-12-2025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21A28-A1A1-4F0C-B143-066C77D173FE}" type="slidenum">
              <a:rPr lang="nl-NL" smtClean="0"/>
              <a:t>‹nr.›</a:t>
            </a:fld>
            <a:endParaRPr lang="nl-NL"/>
          </a:p>
        </p:txBody>
      </p:sp>
    </p:spTree>
    <p:extLst>
      <p:ext uri="{BB962C8B-B14F-4D97-AF65-F5344CB8AC3E}">
        <p14:creationId xmlns:p14="http://schemas.microsoft.com/office/powerpoint/2010/main" val="225007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Wat plaatjes die context geven bij het begrip klimaatverandering.</a:t>
            </a:r>
            <a:br>
              <a:rPr lang="nl-NL" noProof="0" dirty="0"/>
            </a:br>
            <a:r>
              <a:rPr lang="nl-NL" noProof="0" dirty="0"/>
              <a:t>Deze vraag kwam. Wat heb ik gedaan?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B940F-4F91-4980-B781-462409E059A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993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Bedenken</a:t>
            </a:r>
            <a:r>
              <a:rPr lang="en-US" dirty="0"/>
              <a:t>.</a:t>
            </a:r>
          </a:p>
          <a:p>
            <a:r>
              <a:rPr lang="en-US" dirty="0" err="1"/>
              <a:t>Waar</a:t>
            </a:r>
            <a:r>
              <a:rPr lang="en-US" dirty="0"/>
              <a:t> </a:t>
            </a:r>
            <a:r>
              <a:rPr lang="en-US" dirty="0" err="1"/>
              <a:t>sta</a:t>
            </a:r>
            <a:r>
              <a:rPr lang="en-US" dirty="0"/>
              <a:t> je.</a:t>
            </a:r>
          </a:p>
          <a:p>
            <a:r>
              <a:rPr lang="en-US" dirty="0"/>
              <a:t>Wat </a:t>
            </a:r>
            <a:r>
              <a:rPr lang="en-US" dirty="0" err="1"/>
              <a:t>zouden</a:t>
            </a:r>
            <a:r>
              <a:rPr lang="en-US" dirty="0"/>
              <a:t> </a:t>
            </a:r>
            <a:r>
              <a:rPr lang="en-US" dirty="0" err="1"/>
              <a:t>redenen</a:t>
            </a:r>
            <a:r>
              <a:rPr lang="en-US" dirty="0"/>
              <a:t> van </a:t>
            </a:r>
            <a:r>
              <a:rPr lang="en-US" dirty="0" err="1"/>
              <a:t>een</a:t>
            </a:r>
            <a:r>
              <a:rPr lang="en-US" dirty="0"/>
              <a:t> </a:t>
            </a:r>
            <a:r>
              <a:rPr lang="en-US" dirty="0" err="1"/>
              <a:t>ander</a:t>
            </a:r>
            <a:r>
              <a:rPr lang="en-US" dirty="0"/>
              <a:t> </a:t>
            </a:r>
            <a:r>
              <a:rPr lang="en-US" dirty="0" err="1"/>
              <a:t>kunnen</a:t>
            </a:r>
            <a:r>
              <a:rPr lang="en-US" dirty="0"/>
              <a:t> </a:t>
            </a:r>
            <a:r>
              <a:rPr lang="en-US" dirty="0" err="1"/>
              <a:t>zijn</a:t>
            </a:r>
            <a:r>
              <a:rPr lang="en-US" dirty="0"/>
              <a:t> om elders </a:t>
            </a:r>
            <a:r>
              <a:rPr lang="en-US" dirty="0" err="1"/>
              <a:t>te</a:t>
            </a:r>
            <a:r>
              <a:rPr lang="en-US" dirty="0"/>
              <a:t> </a:t>
            </a:r>
            <a:r>
              <a:rPr lang="en-US" dirty="0" err="1"/>
              <a:t>staan</a:t>
            </a:r>
            <a:r>
              <a:rPr lang="en-US" dirty="0"/>
              <a:t>?</a:t>
            </a:r>
            <a:endParaRPr lang="nl-NL" dirty="0"/>
          </a:p>
        </p:txBody>
      </p:sp>
      <p:sp>
        <p:nvSpPr>
          <p:cNvPr id="4" name="Slide Number Placeholder 3"/>
          <p:cNvSpPr>
            <a:spLocks noGrp="1"/>
          </p:cNvSpPr>
          <p:nvPr>
            <p:ph type="sldNum" sz="quarter" idx="5"/>
          </p:nvPr>
        </p:nvSpPr>
        <p:spPr/>
        <p:txBody>
          <a:bodyPr/>
          <a:lstStyle/>
          <a:p>
            <a:fld id="{BD921A28-A1A1-4F0C-B143-066C77D173FE}" type="slidenum">
              <a:rPr lang="nl-NL" smtClean="0"/>
              <a:t>20</a:t>
            </a:fld>
            <a:endParaRPr lang="nl-NL"/>
          </a:p>
        </p:txBody>
      </p:sp>
    </p:spTree>
    <p:extLst>
      <p:ext uri="{BB962C8B-B14F-4D97-AF65-F5344CB8AC3E}">
        <p14:creationId xmlns:p14="http://schemas.microsoft.com/office/powerpoint/2010/main" val="179765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Cognitieve</a:t>
            </a:r>
            <a:r>
              <a:rPr lang="en-US" dirty="0"/>
              <a:t> hoop: het </a:t>
            </a:r>
            <a:r>
              <a:rPr lang="en-US" dirty="0" err="1"/>
              <a:t>zien</a:t>
            </a:r>
            <a:r>
              <a:rPr lang="en-US" dirty="0"/>
              <a:t> van </a:t>
            </a:r>
            <a:r>
              <a:rPr lang="en-US" dirty="0" err="1"/>
              <a:t>mogelijke</a:t>
            </a:r>
            <a:r>
              <a:rPr lang="en-US" dirty="0"/>
              <a:t> routes </a:t>
            </a:r>
            <a:r>
              <a:rPr lang="en-US" dirty="0" err="1"/>
              <a:t>naar</a:t>
            </a:r>
            <a:r>
              <a:rPr lang="en-US" dirty="0"/>
              <a:t> </a:t>
            </a:r>
            <a:r>
              <a:rPr lang="en-US" dirty="0" err="1"/>
              <a:t>oplossingen</a:t>
            </a:r>
            <a:r>
              <a:rPr lang="en-US" dirty="0"/>
              <a:t> </a:t>
            </a:r>
            <a:r>
              <a:rPr lang="en-US" dirty="0" err="1"/>
              <a:t>en</a:t>
            </a:r>
            <a:r>
              <a:rPr lang="en-US" dirty="0"/>
              <a:t> hoe je </a:t>
            </a:r>
            <a:r>
              <a:rPr lang="en-US" dirty="0" err="1"/>
              <a:t>daar</a:t>
            </a:r>
            <a:r>
              <a:rPr lang="en-US" dirty="0"/>
              <a:t> </a:t>
            </a:r>
            <a:r>
              <a:rPr lang="en-US" dirty="0" err="1"/>
              <a:t>zelf</a:t>
            </a:r>
            <a:r>
              <a:rPr lang="en-US" dirty="0"/>
              <a:t> </a:t>
            </a:r>
            <a:r>
              <a:rPr lang="en-US" dirty="0" err="1"/>
              <a:t>aan</a:t>
            </a:r>
            <a:r>
              <a:rPr lang="en-US" dirty="0"/>
              <a:t> </a:t>
            </a:r>
            <a:r>
              <a:rPr lang="en-US" dirty="0" err="1"/>
              <a:t>bij</a:t>
            </a:r>
            <a:r>
              <a:rPr lang="en-US" dirty="0"/>
              <a:t> </a:t>
            </a:r>
            <a:r>
              <a:rPr lang="en-US" dirty="0" err="1"/>
              <a:t>kan</a:t>
            </a:r>
            <a:r>
              <a:rPr lang="en-US" dirty="0"/>
              <a:t> </a:t>
            </a:r>
            <a:r>
              <a:rPr lang="en-US" dirty="0" err="1"/>
              <a:t>dragen</a:t>
            </a:r>
            <a:r>
              <a:rPr lang="en-US" dirty="0"/>
              <a:t>.</a:t>
            </a:r>
            <a:br>
              <a:rPr lang="en-US" dirty="0"/>
            </a:br>
            <a:r>
              <a:rPr lang="en-US" dirty="0"/>
              <a:t>Actie: </a:t>
            </a:r>
            <a:r>
              <a:rPr lang="en-US" dirty="0" err="1"/>
              <a:t>ook</a:t>
            </a:r>
            <a:r>
              <a:rPr lang="en-US" dirty="0"/>
              <a:t> het </a:t>
            </a:r>
            <a:r>
              <a:rPr lang="en-US" dirty="0" err="1"/>
              <a:t>delen</a:t>
            </a:r>
            <a:r>
              <a:rPr lang="en-US" dirty="0"/>
              <a:t> van </a:t>
            </a:r>
            <a:r>
              <a:rPr lang="en-US" dirty="0" err="1"/>
              <a:t>emoties</a:t>
            </a:r>
            <a:r>
              <a:rPr lang="en-US" dirty="0"/>
              <a:t> met </a:t>
            </a:r>
            <a:r>
              <a:rPr lang="en-US" dirty="0" err="1"/>
              <a:t>anderen</a:t>
            </a:r>
            <a:r>
              <a:rPr lang="en-US" dirty="0"/>
              <a:t> </a:t>
            </a:r>
            <a:r>
              <a:rPr lang="en-US" dirty="0" err="1"/>
              <a:t>kan</a:t>
            </a:r>
            <a:r>
              <a:rPr lang="en-US" dirty="0"/>
              <a:t> je al </a:t>
            </a:r>
            <a:r>
              <a:rPr lang="en-US" dirty="0" err="1"/>
              <a:t>als</a:t>
            </a:r>
            <a:r>
              <a:rPr lang="en-US" dirty="0"/>
              <a:t> </a:t>
            </a:r>
            <a:r>
              <a:rPr lang="en-US" dirty="0" err="1"/>
              <a:t>actie</a:t>
            </a:r>
            <a:r>
              <a:rPr lang="en-US" dirty="0"/>
              <a:t> </a:t>
            </a:r>
            <a:r>
              <a:rPr lang="en-US" dirty="0" err="1"/>
              <a:t>zien</a:t>
            </a:r>
            <a:r>
              <a:rPr lang="en-US" dirty="0"/>
              <a:t>.</a:t>
            </a:r>
          </a:p>
          <a:p>
            <a:r>
              <a:rPr lang="en-US" dirty="0" err="1"/>
              <a:t>Constructie</a:t>
            </a:r>
            <a:br>
              <a:rPr lang="en-US" dirty="0"/>
            </a:br>
            <a:br>
              <a:rPr lang="en-US" dirty="0"/>
            </a:br>
            <a:r>
              <a:rPr lang="en-US" dirty="0"/>
              <a:t>In the climate-change field quite many researchers conceptualize hope in accordance with Snyder’s hope theory, where the cognitive aspects of hope are in focus, especially pathway thinking, i.e., the capability to come up with ways to reach a desired goal or prevent something bad from happening, and agency thinking, i.e., working to activate these pathways and striving actively to reach goals.</a:t>
            </a:r>
          </a:p>
          <a:p>
            <a:endParaRPr lang="en-US" dirty="0"/>
          </a:p>
          <a:p>
            <a:r>
              <a:rPr lang="en-US" dirty="0"/>
              <a:t>This article shows that cognitive measures of climate change hope are consistently positively related to engagement. However, researchers interested in climate-change hope as cognition need to be careful not to move away from hope as a unique concept. </a:t>
            </a:r>
          </a:p>
          <a:p>
            <a:endParaRPr lang="en-US" dirty="0"/>
          </a:p>
          <a:p>
            <a:endParaRPr lang="nl-NL" dirty="0"/>
          </a:p>
        </p:txBody>
      </p:sp>
      <p:sp>
        <p:nvSpPr>
          <p:cNvPr id="4" name="Slide Number Placeholder 3"/>
          <p:cNvSpPr>
            <a:spLocks noGrp="1"/>
          </p:cNvSpPr>
          <p:nvPr>
            <p:ph type="sldNum" sz="quarter" idx="5"/>
          </p:nvPr>
        </p:nvSpPr>
        <p:spPr/>
        <p:txBody>
          <a:bodyPr/>
          <a:lstStyle/>
          <a:p>
            <a:fld id="{BD921A28-A1A1-4F0C-B143-066C77D173FE}" type="slidenum">
              <a:rPr lang="nl-NL" smtClean="0"/>
              <a:t>21</a:t>
            </a:fld>
            <a:endParaRPr lang="nl-NL"/>
          </a:p>
        </p:txBody>
      </p:sp>
    </p:spTree>
    <p:extLst>
      <p:ext uri="{BB962C8B-B14F-4D97-AF65-F5344CB8AC3E}">
        <p14:creationId xmlns:p14="http://schemas.microsoft.com/office/powerpoint/2010/main" val="103424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Verdiepen</a:t>
            </a:r>
            <a:r>
              <a:rPr lang="en-US" dirty="0"/>
              <a:t> in </a:t>
            </a:r>
            <a:r>
              <a:rPr lang="en-US" dirty="0" err="1"/>
              <a:t>een</a:t>
            </a:r>
            <a:r>
              <a:rPr lang="en-US" dirty="0"/>
              <a:t> </a:t>
            </a:r>
            <a:r>
              <a:rPr lang="en-US" dirty="0" err="1"/>
              <a:t>vraagstuk</a:t>
            </a:r>
            <a:br>
              <a:rPr lang="en-US" dirty="0"/>
            </a:br>
            <a:r>
              <a:rPr lang="en-US" dirty="0" err="1"/>
              <a:t>Ervaringen</a:t>
            </a:r>
            <a:r>
              <a:rPr lang="en-US" dirty="0"/>
              <a:t> met </a:t>
            </a:r>
            <a:r>
              <a:rPr lang="en-US" dirty="0" err="1"/>
              <a:t>leerlingen</a:t>
            </a:r>
            <a:endParaRPr lang="en-US" dirty="0"/>
          </a:p>
          <a:p>
            <a:r>
              <a:rPr lang="en-US" dirty="0"/>
              <a:t>In </a:t>
            </a:r>
            <a:r>
              <a:rPr lang="en-US" dirty="0" err="1"/>
              <a:t>aanraking</a:t>
            </a:r>
            <a:r>
              <a:rPr lang="en-US" dirty="0"/>
              <a:t> </a:t>
            </a:r>
            <a:r>
              <a:rPr lang="en-US" dirty="0" err="1"/>
              <a:t>komen</a:t>
            </a:r>
            <a:r>
              <a:rPr lang="en-US" dirty="0"/>
              <a:t> met </a:t>
            </a:r>
            <a:r>
              <a:rPr lang="en-US" dirty="0" err="1"/>
              <a:t>werkvormen</a:t>
            </a:r>
            <a:r>
              <a:rPr lang="en-US" dirty="0"/>
              <a:t> </a:t>
            </a:r>
            <a:r>
              <a:rPr lang="en-US" dirty="0" err="1"/>
              <a:t>voor</a:t>
            </a:r>
            <a:r>
              <a:rPr lang="en-US" dirty="0"/>
              <a:t> LvDO</a:t>
            </a:r>
          </a:p>
          <a:p>
            <a:r>
              <a:rPr lang="en-US" dirty="0"/>
              <a:t>In </a:t>
            </a:r>
            <a:r>
              <a:rPr lang="en-US" dirty="0" err="1"/>
              <a:t>gesprek</a:t>
            </a:r>
            <a:r>
              <a:rPr lang="en-US" dirty="0"/>
              <a:t> over </a:t>
            </a:r>
            <a:r>
              <a:rPr lang="en-US" dirty="0" err="1"/>
              <a:t>visie</a:t>
            </a:r>
            <a:endParaRPr lang="en-US" dirty="0"/>
          </a:p>
        </p:txBody>
      </p:sp>
      <p:sp>
        <p:nvSpPr>
          <p:cNvPr id="4" name="Slide Number Placeholder 3"/>
          <p:cNvSpPr>
            <a:spLocks noGrp="1"/>
          </p:cNvSpPr>
          <p:nvPr>
            <p:ph type="sldNum" sz="quarter" idx="5"/>
          </p:nvPr>
        </p:nvSpPr>
        <p:spPr/>
        <p:txBody>
          <a:bodyPr/>
          <a:lstStyle/>
          <a:p>
            <a:fld id="{BD921A28-A1A1-4F0C-B143-066C77D173FE}" type="slidenum">
              <a:rPr lang="nl-NL" smtClean="0"/>
              <a:t>23</a:t>
            </a:fld>
            <a:endParaRPr lang="nl-NL"/>
          </a:p>
        </p:txBody>
      </p:sp>
    </p:spTree>
    <p:extLst>
      <p:ext uri="{BB962C8B-B14F-4D97-AF65-F5344CB8AC3E}">
        <p14:creationId xmlns:p14="http://schemas.microsoft.com/office/powerpoint/2010/main" val="2917153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51DC4-C1B0-CAC4-EDE1-B044A0D20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DEF2E-380B-41B3-B376-12B56B4F5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CBC00-DDC6-F8AB-B647-FBAA834DBA21}"/>
              </a:ext>
            </a:extLst>
          </p:cNvPr>
          <p:cNvSpPr>
            <a:spLocks noGrp="1"/>
          </p:cNvSpPr>
          <p:nvPr>
            <p:ph type="body" idx="1"/>
          </p:nvPr>
        </p:nvSpPr>
        <p:spPr/>
        <p:txBody>
          <a:bodyPr/>
          <a:lstStyle/>
          <a:p>
            <a:r>
              <a:rPr lang="en-US" dirty="0"/>
              <a:t>Wat is er </a:t>
            </a:r>
            <a:r>
              <a:rPr lang="en-US" dirty="0" err="1"/>
              <a:t>aan</a:t>
            </a:r>
            <a:r>
              <a:rPr lang="en-US" dirty="0"/>
              <a:t> de hand. </a:t>
            </a:r>
            <a:r>
              <a:rPr lang="en-US" dirty="0" err="1"/>
              <a:t>Waarom</a:t>
            </a:r>
            <a:r>
              <a:rPr lang="en-US" dirty="0"/>
              <a:t> </a:t>
            </a:r>
            <a:r>
              <a:rPr lang="en-US" dirty="0" err="1"/>
              <a:t>deze</a:t>
            </a:r>
            <a:r>
              <a:rPr lang="en-US" dirty="0"/>
              <a:t> </a:t>
            </a:r>
            <a:r>
              <a:rPr lang="en-US" dirty="0" err="1"/>
              <a:t>vraag</a:t>
            </a:r>
            <a:r>
              <a:rPr lang="en-US" dirty="0"/>
              <a:t>? </a:t>
            </a:r>
            <a:br>
              <a:rPr lang="en-US" dirty="0"/>
            </a:br>
            <a:r>
              <a:rPr lang="en-US" dirty="0"/>
              <a:t>Ik </a:t>
            </a:r>
            <a:r>
              <a:rPr lang="en-US" dirty="0" err="1"/>
              <a:t>heb</a:t>
            </a:r>
            <a:r>
              <a:rPr lang="en-US" dirty="0"/>
              <a:t> me </a:t>
            </a:r>
            <a:r>
              <a:rPr lang="en-US" dirty="0" err="1"/>
              <a:t>verdiept</a:t>
            </a:r>
            <a:r>
              <a:rPr lang="en-US" dirty="0"/>
              <a:t>. Maar </a:t>
            </a:r>
            <a:r>
              <a:rPr lang="en-US" dirty="0" err="1"/>
              <a:t>ook</a:t>
            </a:r>
            <a:r>
              <a:rPr lang="en-US" dirty="0"/>
              <a:t> </a:t>
            </a:r>
            <a:r>
              <a:rPr lang="en-US" dirty="0" err="1"/>
              <a:t>afgevraagd</a:t>
            </a:r>
            <a:r>
              <a:rPr lang="en-US" dirty="0"/>
              <a:t>, </a:t>
            </a:r>
            <a:r>
              <a:rPr lang="en-US" dirty="0" err="1"/>
              <a:t>waarom</a:t>
            </a:r>
            <a:r>
              <a:rPr lang="en-US" dirty="0"/>
              <a:t> is er </a:t>
            </a:r>
            <a:r>
              <a:rPr lang="en-US" dirty="0" err="1"/>
              <a:t>deze</a:t>
            </a:r>
            <a:r>
              <a:rPr lang="en-US" dirty="0"/>
              <a:t> </a:t>
            </a:r>
            <a:r>
              <a:rPr lang="en-US" dirty="0" err="1"/>
              <a:t>vraag</a:t>
            </a:r>
            <a:r>
              <a:rPr lang="en-US" dirty="0"/>
              <a:t>.</a:t>
            </a:r>
          </a:p>
          <a:p>
            <a:r>
              <a:rPr lang="en-US" dirty="0"/>
              <a:t>Welke coping? De-emphasizing. Ik </a:t>
            </a:r>
            <a:r>
              <a:rPr lang="en-US" dirty="0" err="1"/>
              <a:t>dacht</a:t>
            </a:r>
            <a:r>
              <a:rPr lang="en-US" dirty="0"/>
              <a:t>, het </a:t>
            </a:r>
            <a:r>
              <a:rPr lang="en-US" dirty="0" err="1"/>
              <a:t>werkt</a:t>
            </a:r>
            <a:r>
              <a:rPr lang="en-US" dirty="0"/>
              <a:t> </a:t>
            </a:r>
            <a:r>
              <a:rPr lang="en-US" dirty="0" err="1"/>
              <a:t>dus</a:t>
            </a:r>
            <a:r>
              <a:rPr lang="en-US" dirty="0"/>
              <a:t> </a:t>
            </a:r>
            <a:r>
              <a:rPr lang="en-US" dirty="0" err="1"/>
              <a:t>niet</a:t>
            </a:r>
            <a:r>
              <a:rPr lang="en-US" dirty="0"/>
              <a:t> </a:t>
            </a:r>
            <a:r>
              <a:rPr lang="en-US" dirty="0" err="1"/>
              <a:t>als</a:t>
            </a:r>
            <a:r>
              <a:rPr lang="en-US" dirty="0"/>
              <a:t> </a:t>
            </a:r>
            <a:r>
              <a:rPr lang="en-US" dirty="0" err="1"/>
              <a:t>ik</a:t>
            </a:r>
            <a:r>
              <a:rPr lang="en-US" dirty="0"/>
              <a:t> je </a:t>
            </a:r>
            <a:r>
              <a:rPr lang="en-US" dirty="0" err="1"/>
              <a:t>meer</a:t>
            </a:r>
            <a:r>
              <a:rPr lang="en-US" dirty="0"/>
              <a:t> </a:t>
            </a:r>
            <a:r>
              <a:rPr lang="en-US" dirty="0" err="1"/>
              <a:t>informatie</a:t>
            </a:r>
            <a:r>
              <a:rPr lang="en-US" dirty="0"/>
              <a:t> ga </a:t>
            </a:r>
            <a:r>
              <a:rPr lang="en-US" dirty="0" err="1"/>
              <a:t>geven</a:t>
            </a:r>
            <a:r>
              <a:rPr lang="en-US" dirty="0"/>
              <a:t>.</a:t>
            </a:r>
            <a:endParaRPr lang="nl-NL" dirty="0"/>
          </a:p>
        </p:txBody>
      </p:sp>
      <p:sp>
        <p:nvSpPr>
          <p:cNvPr id="4" name="Slide Number Placeholder 3">
            <a:extLst>
              <a:ext uri="{FF2B5EF4-FFF2-40B4-BE49-F238E27FC236}">
                <a16:creationId xmlns:a16="http://schemas.microsoft.com/office/drawing/2014/main" id="{42881965-3F8D-74E1-3B61-145B99C12FF1}"/>
              </a:ext>
            </a:extLst>
          </p:cNvPr>
          <p:cNvSpPr>
            <a:spLocks noGrp="1"/>
          </p:cNvSpPr>
          <p:nvPr>
            <p:ph type="sldNum" sz="quarter" idx="5"/>
          </p:nvPr>
        </p:nvSpPr>
        <p:spPr/>
        <p:txBody>
          <a:bodyPr/>
          <a:lstStyle/>
          <a:p>
            <a:fld id="{BD921A28-A1A1-4F0C-B143-066C77D173FE}" type="slidenum">
              <a:rPr lang="nl-NL" smtClean="0"/>
              <a:t>24</a:t>
            </a:fld>
            <a:endParaRPr lang="nl-NL"/>
          </a:p>
        </p:txBody>
      </p:sp>
    </p:spTree>
    <p:extLst>
      <p:ext uri="{BB962C8B-B14F-4D97-AF65-F5344CB8AC3E}">
        <p14:creationId xmlns:p14="http://schemas.microsoft.com/office/powerpoint/2010/main" val="26955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Betrouwbaar (deskundigheid auteur), juist, actueel, volledig, controleerbaar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90C52F-33FA-9A41-9935-F3FF0E85EC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467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36022-BFA1-C68E-15CA-C7CAD99B7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63CC2-70C1-C8F1-243A-DEB21C59A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1C949-6D1E-3A98-D05D-A92ED52B6CC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4A32FAD1-FD0F-037A-1AA0-86177A810DBC}"/>
              </a:ext>
            </a:extLst>
          </p:cNvPr>
          <p:cNvSpPr>
            <a:spLocks noGrp="1"/>
          </p:cNvSpPr>
          <p:nvPr>
            <p:ph type="sldNum" sz="quarter" idx="5"/>
          </p:nvPr>
        </p:nvSpPr>
        <p:spPr/>
        <p:txBody>
          <a:bodyPr/>
          <a:lstStyle/>
          <a:p>
            <a:fld id="{BD921A28-A1A1-4F0C-B143-066C77D173FE}" type="slidenum">
              <a:rPr lang="nl-NL" smtClean="0"/>
              <a:t>5</a:t>
            </a:fld>
            <a:endParaRPr lang="nl-NL"/>
          </a:p>
        </p:txBody>
      </p:sp>
    </p:spTree>
    <p:extLst>
      <p:ext uri="{BB962C8B-B14F-4D97-AF65-F5344CB8AC3E}">
        <p14:creationId xmlns:p14="http://schemas.microsoft.com/office/powerpoint/2010/main" val="429417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BEB5-9478-BF88-0FAB-F6327E5AE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E5411-1067-5F0D-F427-BB643528C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8939A-DF2F-E1A3-C52E-B6974403303E}"/>
              </a:ext>
            </a:extLst>
          </p:cNvPr>
          <p:cNvSpPr>
            <a:spLocks noGrp="1"/>
          </p:cNvSpPr>
          <p:nvPr>
            <p:ph type="body" idx="1"/>
          </p:nvPr>
        </p:nvSpPr>
        <p:spPr/>
        <p:txBody>
          <a:bodyPr/>
          <a:lstStyle/>
          <a:p>
            <a:r>
              <a:rPr lang="en-US" dirty="0"/>
              <a:t>Hoe </a:t>
            </a:r>
            <a:r>
              <a:rPr lang="en-US" dirty="0" err="1"/>
              <a:t>zou</a:t>
            </a:r>
            <a:r>
              <a:rPr lang="en-US" dirty="0"/>
              <a:t> je </a:t>
            </a:r>
            <a:r>
              <a:rPr lang="en-US" dirty="0" err="1"/>
              <a:t>reageren</a:t>
            </a:r>
            <a:r>
              <a:rPr lang="en-US" dirty="0"/>
              <a:t>, </a:t>
            </a:r>
            <a:r>
              <a:rPr lang="en-US" dirty="0" err="1"/>
              <a:t>overleg</a:t>
            </a:r>
            <a:r>
              <a:rPr lang="en-US" dirty="0"/>
              <a:t> met je </a:t>
            </a:r>
            <a:r>
              <a:rPr lang="en-US" dirty="0" err="1"/>
              <a:t>buurman</a:t>
            </a:r>
            <a:r>
              <a:rPr lang="en-US" dirty="0"/>
              <a:t>.</a:t>
            </a:r>
            <a:endParaRPr lang="nl-NL" dirty="0"/>
          </a:p>
        </p:txBody>
      </p:sp>
      <p:sp>
        <p:nvSpPr>
          <p:cNvPr id="4" name="Slide Number Placeholder 3">
            <a:extLst>
              <a:ext uri="{FF2B5EF4-FFF2-40B4-BE49-F238E27FC236}">
                <a16:creationId xmlns:a16="http://schemas.microsoft.com/office/drawing/2014/main" id="{3B81BCF0-283C-0C72-DDE4-01D1C15A7344}"/>
              </a:ext>
            </a:extLst>
          </p:cNvPr>
          <p:cNvSpPr>
            <a:spLocks noGrp="1"/>
          </p:cNvSpPr>
          <p:nvPr>
            <p:ph type="sldNum" sz="quarter" idx="5"/>
          </p:nvPr>
        </p:nvSpPr>
        <p:spPr/>
        <p:txBody>
          <a:bodyPr/>
          <a:lstStyle/>
          <a:p>
            <a:fld id="{BD921A28-A1A1-4F0C-B143-066C77D173FE}" type="slidenum">
              <a:rPr lang="nl-NL" smtClean="0"/>
              <a:t>6</a:t>
            </a:fld>
            <a:endParaRPr lang="nl-NL"/>
          </a:p>
        </p:txBody>
      </p:sp>
    </p:spTree>
    <p:extLst>
      <p:ext uri="{BB962C8B-B14F-4D97-AF65-F5344CB8AC3E}">
        <p14:creationId xmlns:p14="http://schemas.microsoft.com/office/powerpoint/2010/main" val="80288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Aptos ExtraBold" panose="020B0004020202020204" pitchFamily="34" charset="0"/>
              </a:rPr>
              <a:t>Leren bijdragen aan een toekomst waarin je zelf wil leven</a:t>
            </a:r>
            <a:endParaRPr lang="nl-NL" dirty="0"/>
          </a:p>
        </p:txBody>
      </p:sp>
      <p:sp>
        <p:nvSpPr>
          <p:cNvPr id="4" name="Tijdelijke aanduiding voor dianummer 3"/>
          <p:cNvSpPr>
            <a:spLocks noGrp="1"/>
          </p:cNvSpPr>
          <p:nvPr>
            <p:ph type="sldNum" sz="quarter" idx="5"/>
          </p:nvPr>
        </p:nvSpPr>
        <p:spPr/>
        <p:txBody>
          <a:bodyPr/>
          <a:lstStyle/>
          <a:p>
            <a:fld id="{BD921A28-A1A1-4F0C-B143-066C77D173FE}" type="slidenum">
              <a:rPr lang="nl-NL" smtClean="0"/>
              <a:t>7</a:t>
            </a:fld>
            <a:endParaRPr lang="nl-NL"/>
          </a:p>
        </p:txBody>
      </p:sp>
    </p:spTree>
    <p:extLst>
      <p:ext uri="{BB962C8B-B14F-4D97-AF65-F5344CB8AC3E}">
        <p14:creationId xmlns:p14="http://schemas.microsoft.com/office/powerpoint/2010/main" val="302878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D921A28-A1A1-4F0C-B143-066C77D173FE}" type="slidenum">
              <a:rPr lang="nl-NL" smtClean="0"/>
              <a:t>8</a:t>
            </a:fld>
            <a:endParaRPr lang="nl-NL"/>
          </a:p>
        </p:txBody>
      </p:sp>
    </p:spTree>
    <p:extLst>
      <p:ext uri="{BB962C8B-B14F-4D97-AF65-F5344CB8AC3E}">
        <p14:creationId xmlns:p14="http://schemas.microsoft.com/office/powerpoint/2010/main" val="154401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7FF4B-379D-CAA2-FF22-24FC8BBD7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4DA83-6721-795E-2F9C-7670AB814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A7C0D-495B-7532-59B2-E51F423E442A}"/>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D18D202-D4D4-BBB3-B554-3A919388F62F}"/>
              </a:ext>
            </a:extLst>
          </p:cNvPr>
          <p:cNvSpPr>
            <a:spLocks noGrp="1"/>
          </p:cNvSpPr>
          <p:nvPr>
            <p:ph type="sldNum" sz="quarter" idx="5"/>
          </p:nvPr>
        </p:nvSpPr>
        <p:spPr/>
        <p:txBody>
          <a:bodyPr/>
          <a:lstStyle/>
          <a:p>
            <a:fld id="{BD921A28-A1A1-4F0C-B143-066C77D173FE}" type="slidenum">
              <a:rPr lang="nl-NL" smtClean="0"/>
              <a:t>16</a:t>
            </a:fld>
            <a:endParaRPr lang="nl-NL"/>
          </a:p>
        </p:txBody>
      </p:sp>
    </p:spTree>
    <p:extLst>
      <p:ext uri="{BB962C8B-B14F-4D97-AF65-F5344CB8AC3E}">
        <p14:creationId xmlns:p14="http://schemas.microsoft.com/office/powerpoint/2010/main" val="42222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Staat van duurzaam onderwijs: 70% van docenten wil meer aandacht.</a:t>
            </a:r>
          </a:p>
        </p:txBody>
      </p:sp>
      <p:sp>
        <p:nvSpPr>
          <p:cNvPr id="4" name="Tijdelijke aanduiding voor dianummer 3"/>
          <p:cNvSpPr>
            <a:spLocks noGrp="1"/>
          </p:cNvSpPr>
          <p:nvPr>
            <p:ph type="sldNum" sz="quarter" idx="5"/>
          </p:nvPr>
        </p:nvSpPr>
        <p:spPr/>
        <p:txBody>
          <a:bodyPr/>
          <a:lstStyle/>
          <a:p>
            <a:fld id="{BD921A28-A1A1-4F0C-B143-066C77D173FE}" type="slidenum">
              <a:rPr lang="nl-NL" smtClean="0"/>
              <a:t>17</a:t>
            </a:fld>
            <a:endParaRPr lang="nl-NL"/>
          </a:p>
        </p:txBody>
      </p:sp>
    </p:spTree>
    <p:extLst>
      <p:ext uri="{BB962C8B-B14F-4D97-AF65-F5344CB8AC3E}">
        <p14:creationId xmlns:p14="http://schemas.microsoft.com/office/powerpoint/2010/main" val="1022667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sta je zelf. Waar staan je leerlingen. Waar staan je kinderen.</a:t>
            </a:r>
          </a:p>
        </p:txBody>
      </p:sp>
      <p:sp>
        <p:nvSpPr>
          <p:cNvPr id="4" name="Tijdelijke aanduiding voor dianummer 3"/>
          <p:cNvSpPr>
            <a:spLocks noGrp="1"/>
          </p:cNvSpPr>
          <p:nvPr>
            <p:ph type="sldNum" sz="quarter" idx="5"/>
          </p:nvPr>
        </p:nvSpPr>
        <p:spPr/>
        <p:txBody>
          <a:bodyPr/>
          <a:lstStyle/>
          <a:p>
            <a:fld id="{BD921A28-A1A1-4F0C-B143-066C77D173FE}" type="slidenum">
              <a:rPr lang="nl-NL" smtClean="0"/>
              <a:t>18</a:t>
            </a:fld>
            <a:endParaRPr lang="nl-NL"/>
          </a:p>
        </p:txBody>
      </p:sp>
    </p:spTree>
    <p:extLst>
      <p:ext uri="{BB962C8B-B14F-4D97-AF65-F5344CB8AC3E}">
        <p14:creationId xmlns:p14="http://schemas.microsoft.com/office/powerpoint/2010/main" val="331110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Klimaatstress is bv niet kunnen slapen. Gaat verder dan zorgen.</a:t>
            </a:r>
          </a:p>
          <a:p>
            <a:r>
              <a:rPr lang="nl-NL" dirty="0"/>
              <a:t>Wat je in de klas ziet is niet de zorgen, maar de coping strategie.</a:t>
            </a:r>
          </a:p>
          <a:p>
            <a:pPr marL="171450" indent="-171450">
              <a:buFontTx/>
              <a:buChar char="-"/>
            </a:pPr>
            <a:r>
              <a:rPr lang="nl-NL" dirty="0" err="1"/>
              <a:t>Problem</a:t>
            </a:r>
            <a:r>
              <a:rPr lang="nl-NL" dirty="0"/>
              <a:t> </a:t>
            </a:r>
            <a:r>
              <a:rPr lang="nl-NL" dirty="0" err="1"/>
              <a:t>focused</a:t>
            </a:r>
            <a:r>
              <a:rPr lang="nl-NL" dirty="0"/>
              <a:t> (actie)</a:t>
            </a:r>
          </a:p>
          <a:p>
            <a:pPr marL="171450" indent="-171450">
              <a:buFontTx/>
              <a:buChar char="-"/>
            </a:pPr>
            <a:r>
              <a:rPr lang="nl-NL" dirty="0" err="1"/>
              <a:t>Meaning</a:t>
            </a:r>
            <a:r>
              <a:rPr lang="nl-NL" dirty="0"/>
              <a:t> </a:t>
            </a:r>
            <a:r>
              <a:rPr lang="nl-NL" dirty="0" err="1"/>
              <a:t>focused</a:t>
            </a:r>
            <a:r>
              <a:rPr lang="nl-NL" dirty="0"/>
              <a:t> (op zoek naar hoop, vertrouwen, troost)</a:t>
            </a:r>
          </a:p>
          <a:p>
            <a:pPr marL="171450" indent="-171450">
              <a:buFontTx/>
              <a:buChar char="-"/>
            </a:pPr>
            <a:r>
              <a:rPr lang="nl-NL" dirty="0"/>
              <a:t>De-</a:t>
            </a:r>
            <a:r>
              <a:rPr lang="nl-NL" dirty="0" err="1"/>
              <a:t>emphasizing</a:t>
            </a:r>
            <a:r>
              <a:rPr lang="nl-NL" dirty="0"/>
              <a:t> (ontwijken, ontkennen, </a:t>
            </a:r>
            <a:r>
              <a:rPr lang="nl-NL" dirty="0" err="1"/>
              <a:t>naief</a:t>
            </a:r>
            <a:r>
              <a:rPr lang="nl-NL" dirty="0"/>
              <a:t> optimisme)</a:t>
            </a:r>
          </a:p>
        </p:txBody>
      </p:sp>
      <p:sp>
        <p:nvSpPr>
          <p:cNvPr id="4" name="Tijdelijke aanduiding voor dianummer 3"/>
          <p:cNvSpPr>
            <a:spLocks noGrp="1"/>
          </p:cNvSpPr>
          <p:nvPr>
            <p:ph type="sldNum" sz="quarter" idx="5"/>
          </p:nvPr>
        </p:nvSpPr>
        <p:spPr/>
        <p:txBody>
          <a:bodyPr/>
          <a:lstStyle/>
          <a:p>
            <a:fld id="{BD921A28-A1A1-4F0C-B143-066C77D173FE}" type="slidenum">
              <a:rPr lang="nl-NL" smtClean="0"/>
              <a:t>19</a:t>
            </a:fld>
            <a:endParaRPr lang="nl-NL"/>
          </a:p>
        </p:txBody>
      </p:sp>
    </p:spTree>
    <p:extLst>
      <p:ext uri="{BB962C8B-B14F-4D97-AF65-F5344CB8AC3E}">
        <p14:creationId xmlns:p14="http://schemas.microsoft.com/office/powerpoint/2010/main" val="4229845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F9DE-0929-A945-7C34-E523F6F00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0332EED-9962-C2F4-4749-145B1EC98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0765EB3-98C9-D3EE-B46B-8F40E5579A1A}"/>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5" name="Footer Placeholder 4">
            <a:extLst>
              <a:ext uri="{FF2B5EF4-FFF2-40B4-BE49-F238E27FC236}">
                <a16:creationId xmlns:a16="http://schemas.microsoft.com/office/drawing/2014/main" id="{007349A1-9FAC-9A8B-4E07-690F2EC8E8E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E0F77DB-9471-EE6A-8AA3-93F7E1FCAF3A}"/>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3972651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2ADB3-18EB-6E7A-38B0-773E164AFFB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DAAF6AA4-11A8-ADA1-0863-AA9D296B1C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5910E66-EA3A-5809-F966-2D85C34044AE}"/>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5" name="Footer Placeholder 4">
            <a:extLst>
              <a:ext uri="{FF2B5EF4-FFF2-40B4-BE49-F238E27FC236}">
                <a16:creationId xmlns:a16="http://schemas.microsoft.com/office/drawing/2014/main" id="{8AD672B7-6014-61E5-7AD3-18A7FA40459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8926116-1CE6-5850-44CC-08FCCDCA9A93}"/>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138713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15F8F-D4F1-01A1-AD76-E15755635F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90E5597A-788F-5CAC-38D5-6B6A64022F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2C7B7A96-DB6D-BE9A-BFB3-AD3AA153FBD9}"/>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5" name="Footer Placeholder 4">
            <a:extLst>
              <a:ext uri="{FF2B5EF4-FFF2-40B4-BE49-F238E27FC236}">
                <a16:creationId xmlns:a16="http://schemas.microsoft.com/office/drawing/2014/main" id="{20F90AA5-C30E-D844-CD7F-B127592A35F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22D6632-EB66-7434-464C-05620BCBC6D8}"/>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115580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2"/>
      </p:bgRef>
    </p:bg>
    <p:spTree>
      <p:nvGrpSpPr>
        <p:cNvPr id="1" name=""/>
        <p:cNvGrpSpPr/>
        <p:nvPr/>
      </p:nvGrpSpPr>
      <p:grpSpPr>
        <a:xfrm>
          <a:off x="0" y="0"/>
          <a:ext cx="0" cy="0"/>
          <a:chOff x="0" y="0"/>
          <a:chExt cx="0" cy="0"/>
        </a:xfrm>
      </p:grpSpPr>
      <p:sp>
        <p:nvSpPr>
          <p:cNvPr id="7" name="Rechthoekige driehoek 6">
            <a:extLst>
              <a:ext uri="{FF2B5EF4-FFF2-40B4-BE49-F238E27FC236}">
                <a16:creationId xmlns:a16="http://schemas.microsoft.com/office/drawing/2014/main" id="{2A13B28C-821B-4056-F822-43D3CEE98B64}"/>
              </a:ext>
            </a:extLst>
          </p:cNvPr>
          <p:cNvSpPr/>
          <p:nvPr userDrawn="1"/>
        </p:nvSpPr>
        <p:spPr>
          <a:xfrm>
            <a:off x="0" y="0"/>
            <a:ext cx="12192000" cy="6858000"/>
          </a:xfrm>
          <a:prstGeom prst="rtTriangle">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3DAE827-C242-CCFD-1FB2-2F520D83BB9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3353B8D-4123-7511-69B9-C8751E3AC2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026" name="Picture 2" descr="Hogeschool Utrecht – Leiders Onderwijsinnovatie">
            <a:extLst>
              <a:ext uri="{FF2B5EF4-FFF2-40B4-BE49-F238E27FC236}">
                <a16:creationId xmlns:a16="http://schemas.microsoft.com/office/drawing/2014/main" id="{44F03EF5-D520-B53A-3656-2EC10AEE9A5C}"/>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69860"/>
          <a:stretch/>
        </p:blipFill>
        <p:spPr bwMode="auto">
          <a:xfrm>
            <a:off x="10979150" y="102104"/>
            <a:ext cx="1060450" cy="90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0334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6D587-C54A-DA85-FA0F-819C127D1378}"/>
              </a:ext>
            </a:extLst>
          </p:cNvPr>
          <p:cNvSpPr>
            <a:spLocks noGrp="1"/>
          </p:cNvSpPr>
          <p:nvPr>
            <p:ph type="title"/>
          </p:nvPr>
        </p:nvSpPr>
        <p:spPr>
          <a:xfrm>
            <a:off x="838200" y="365125"/>
            <a:ext cx="9960864"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9290FF6-2B85-C316-6BCB-D6490E0772F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Picture 2" descr="Hogeschool Utrecht – Leiders Onderwijsinnovatie">
            <a:extLst>
              <a:ext uri="{FF2B5EF4-FFF2-40B4-BE49-F238E27FC236}">
                <a16:creationId xmlns:a16="http://schemas.microsoft.com/office/drawing/2014/main" id="{7AD9BAD4-5825-7C21-8709-2CA1D790E56E}"/>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69860"/>
          <a:stretch/>
        </p:blipFill>
        <p:spPr bwMode="auto">
          <a:xfrm>
            <a:off x="10979150" y="102104"/>
            <a:ext cx="1060450" cy="90043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ige driehoek 7">
            <a:extLst>
              <a:ext uri="{FF2B5EF4-FFF2-40B4-BE49-F238E27FC236}">
                <a16:creationId xmlns:a16="http://schemas.microsoft.com/office/drawing/2014/main" id="{1041C36A-50C0-115F-ED3D-4A82922B7FF9}"/>
              </a:ext>
            </a:extLst>
          </p:cNvPr>
          <p:cNvSpPr/>
          <p:nvPr userDrawn="1"/>
        </p:nvSpPr>
        <p:spPr>
          <a:xfrm>
            <a:off x="-917377" y="5273499"/>
            <a:ext cx="3692091" cy="2076801"/>
          </a:xfrm>
          <a:prstGeom prst="rtTriangle">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98568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862CC-146A-9B57-296B-B6548B3A743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0DFF103-D585-5DC3-A784-89F6769788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8" name="Rechthoekige driehoek 7">
            <a:extLst>
              <a:ext uri="{FF2B5EF4-FFF2-40B4-BE49-F238E27FC236}">
                <a16:creationId xmlns:a16="http://schemas.microsoft.com/office/drawing/2014/main" id="{7B199C23-6254-A2E8-9852-FA6347FB6496}"/>
              </a:ext>
            </a:extLst>
          </p:cNvPr>
          <p:cNvSpPr/>
          <p:nvPr userDrawn="1"/>
        </p:nvSpPr>
        <p:spPr>
          <a:xfrm>
            <a:off x="-917377" y="5273499"/>
            <a:ext cx="3692091" cy="2076801"/>
          </a:xfrm>
          <a:prstGeom prst="rtTriangle">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Picture 2" descr="Hogeschool Utrecht – Leiders Onderwijsinnovatie">
            <a:extLst>
              <a:ext uri="{FF2B5EF4-FFF2-40B4-BE49-F238E27FC236}">
                <a16:creationId xmlns:a16="http://schemas.microsoft.com/office/drawing/2014/main" id="{7D979EB5-DF06-EB10-3BA7-E9990CC23277}"/>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69860"/>
          <a:stretch/>
        </p:blipFill>
        <p:spPr bwMode="auto">
          <a:xfrm>
            <a:off x="152400" y="102104"/>
            <a:ext cx="1060450" cy="90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70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828C9-F243-3271-7D86-1FDACDDEE849}"/>
              </a:ext>
            </a:extLst>
          </p:cNvPr>
          <p:cNvSpPr>
            <a:spLocks noGrp="1"/>
          </p:cNvSpPr>
          <p:nvPr>
            <p:ph type="title"/>
          </p:nvPr>
        </p:nvSpPr>
        <p:spPr>
          <a:xfrm>
            <a:off x="838200" y="365125"/>
            <a:ext cx="9804991"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5523A2A-A7F5-5CFB-8C0F-033EBAADC4B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4EFD3C5-691D-E4CF-A725-C411FBECFF3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8" name="Picture 2" descr="Hogeschool Utrecht – Leiders Onderwijsinnovatie">
            <a:extLst>
              <a:ext uri="{FF2B5EF4-FFF2-40B4-BE49-F238E27FC236}">
                <a16:creationId xmlns:a16="http://schemas.microsoft.com/office/drawing/2014/main" id="{FBCEC494-C87F-45BA-E3BE-5ECC7D89C733}"/>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69860"/>
          <a:stretch/>
        </p:blipFill>
        <p:spPr bwMode="auto">
          <a:xfrm>
            <a:off x="10979150" y="102104"/>
            <a:ext cx="1060450" cy="900434"/>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ige driehoek 8">
            <a:extLst>
              <a:ext uri="{FF2B5EF4-FFF2-40B4-BE49-F238E27FC236}">
                <a16:creationId xmlns:a16="http://schemas.microsoft.com/office/drawing/2014/main" id="{71832075-C669-170A-758B-04961CF9088A}"/>
              </a:ext>
            </a:extLst>
          </p:cNvPr>
          <p:cNvSpPr/>
          <p:nvPr userDrawn="1"/>
        </p:nvSpPr>
        <p:spPr>
          <a:xfrm>
            <a:off x="-917377" y="5273499"/>
            <a:ext cx="3692091" cy="2076801"/>
          </a:xfrm>
          <a:prstGeom prst="rtTriangle">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64312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2ADDB-6F8A-E4F8-C21F-4598026458D5}"/>
              </a:ext>
            </a:extLst>
          </p:cNvPr>
          <p:cNvSpPr>
            <a:spLocks noGrp="1"/>
          </p:cNvSpPr>
          <p:nvPr>
            <p:ph type="title"/>
          </p:nvPr>
        </p:nvSpPr>
        <p:spPr>
          <a:xfrm>
            <a:off x="839788" y="365125"/>
            <a:ext cx="10058584"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F8EB82-3CE9-3A0B-2FE2-5DE88067D8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8838C66-A52E-75C3-62EA-4E5B22AF50A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648177A-4F42-C2B8-F37B-D31A2B2D4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E81E328-86CC-AE6E-7CDE-7E10C2E8A79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0" name="Picture 2" descr="Hogeschool Utrecht – Leiders Onderwijsinnovatie">
            <a:extLst>
              <a:ext uri="{FF2B5EF4-FFF2-40B4-BE49-F238E27FC236}">
                <a16:creationId xmlns:a16="http://schemas.microsoft.com/office/drawing/2014/main" id="{E374224D-649C-D545-8B02-7F59480A6E24}"/>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69860"/>
          <a:stretch/>
        </p:blipFill>
        <p:spPr bwMode="auto">
          <a:xfrm>
            <a:off x="10979150" y="102104"/>
            <a:ext cx="1060450" cy="90043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ige driehoek 10">
            <a:extLst>
              <a:ext uri="{FF2B5EF4-FFF2-40B4-BE49-F238E27FC236}">
                <a16:creationId xmlns:a16="http://schemas.microsoft.com/office/drawing/2014/main" id="{DFF58062-C89B-CE2F-A7AC-D49F16587995}"/>
              </a:ext>
            </a:extLst>
          </p:cNvPr>
          <p:cNvSpPr/>
          <p:nvPr userDrawn="1"/>
        </p:nvSpPr>
        <p:spPr>
          <a:xfrm>
            <a:off x="-917377" y="5273499"/>
            <a:ext cx="3692091" cy="2076801"/>
          </a:xfrm>
          <a:prstGeom prst="rtTriangle">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750385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06B2B-BBCB-F2BE-3CAD-3439CEEDC97B}"/>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510991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095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E650E9-F262-FC31-69D9-65A66C61EB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67E6374-1D96-25BF-7B3E-4681955F2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A2B14E5-B8B4-F629-C6EF-AEA457A29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14346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BEA1-9EBA-5C06-6355-3E67746A356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78923672-EAD6-7F26-CEC9-69AA005B6C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65DF919-DC82-54D1-67F2-1F78CB2FA4C1}"/>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5" name="Footer Placeholder 4">
            <a:extLst>
              <a:ext uri="{FF2B5EF4-FFF2-40B4-BE49-F238E27FC236}">
                <a16:creationId xmlns:a16="http://schemas.microsoft.com/office/drawing/2014/main" id="{F8DC6D47-E43E-EBCE-15CD-3F296A4E033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18D940A-0D27-76C7-D92F-CA4FAB4D3E5D}"/>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2474861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AA758-44E8-1718-439E-742772C2CD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0A63F47-6B0A-3D80-F539-C257D14B5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0B79BAA-5ABA-DD9B-0FFB-BBCA60A42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32189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2E27-CD72-A405-7206-506040DBDB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65BFCB73-F9A1-0606-1155-ACDFE008BD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2074B-CCF0-9CEF-BF1B-E534B45D7619}"/>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5" name="Footer Placeholder 4">
            <a:extLst>
              <a:ext uri="{FF2B5EF4-FFF2-40B4-BE49-F238E27FC236}">
                <a16:creationId xmlns:a16="http://schemas.microsoft.com/office/drawing/2014/main" id="{4ACB08C6-6E21-D4BA-9013-1D84982F659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25C955D-CDAA-A212-AD5A-8007FC73FD40}"/>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225252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D9E8-6DF4-7CEF-DD2E-F2E09194ED45}"/>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90DCF41-549C-16F6-5F1D-57B649050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6C68FEF-C669-B149-B15A-3A2ABC6EA1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4A87D762-0D21-2007-0C91-D1AF8543BB54}"/>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6" name="Footer Placeholder 5">
            <a:extLst>
              <a:ext uri="{FF2B5EF4-FFF2-40B4-BE49-F238E27FC236}">
                <a16:creationId xmlns:a16="http://schemas.microsoft.com/office/drawing/2014/main" id="{50172DD0-D432-7702-30CE-58FD7BF4DD0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280FCD3-0A9E-ED00-4C6E-2700685B53FF}"/>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160804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9890-FD7F-B606-FB78-C6EF0AC0A6AC}"/>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53B69093-22DF-CA17-38BE-2A2651094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88791-2924-2AF8-6E74-90EB96E8AA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646A9A3C-D048-75F9-D164-B2D02B4F80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DF0338-76EC-DCBE-B6AD-4AEE5A3E30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088ED0A8-100B-6689-D674-21F54205D641}"/>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8" name="Footer Placeholder 7">
            <a:extLst>
              <a:ext uri="{FF2B5EF4-FFF2-40B4-BE49-F238E27FC236}">
                <a16:creationId xmlns:a16="http://schemas.microsoft.com/office/drawing/2014/main" id="{8229BBC4-F612-257A-9371-F912BE9546A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458CC112-4B6E-592F-4B72-D21F86063A82}"/>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169969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ACA9-9C33-0AC7-E1F1-32A45E72F8BB}"/>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7FCEB2F-874E-7211-3A78-0E1CA8799A5C}"/>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4" name="Footer Placeholder 3">
            <a:extLst>
              <a:ext uri="{FF2B5EF4-FFF2-40B4-BE49-F238E27FC236}">
                <a16:creationId xmlns:a16="http://schemas.microsoft.com/office/drawing/2014/main" id="{FFF59281-8C53-EE2D-7683-AF5543E4253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4C5B619-4D99-62AE-75CF-A896B2E25DE1}"/>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318215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DE2D1-88E0-B56A-D057-21AACAA5EF7C}"/>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3" name="Footer Placeholder 2">
            <a:extLst>
              <a:ext uri="{FF2B5EF4-FFF2-40B4-BE49-F238E27FC236}">
                <a16:creationId xmlns:a16="http://schemas.microsoft.com/office/drawing/2014/main" id="{931E5205-8223-EE8F-CA0F-92D46008E6E2}"/>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2EC780B7-7443-F531-1348-9AA1A83EE55E}"/>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325917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3E0C-0800-8DF8-48D7-5E65FA898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B83C549F-D23D-2116-57F6-18A99C931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E61555A9-7509-8867-8BE1-7C3DC7EE7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27D31-C567-9070-FA2F-3E854A2B4B0B}"/>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6" name="Footer Placeholder 5">
            <a:extLst>
              <a:ext uri="{FF2B5EF4-FFF2-40B4-BE49-F238E27FC236}">
                <a16:creationId xmlns:a16="http://schemas.microsoft.com/office/drawing/2014/main" id="{B5EDC57E-5E3D-E5B0-A1DE-44BD3DD1C3E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DF24527-A418-194B-CA25-ECD957777F3F}"/>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350181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D873-B095-F12E-6DD5-9835B97A3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8452EAC4-48DC-B84B-FDA5-C614160A9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291B681-98E8-8D44-AF64-26FEADE78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011B4-1F43-87A8-36E2-2AEEEEC7156E}"/>
              </a:ext>
            </a:extLst>
          </p:cNvPr>
          <p:cNvSpPr>
            <a:spLocks noGrp="1"/>
          </p:cNvSpPr>
          <p:nvPr>
            <p:ph type="dt" sz="half" idx="10"/>
          </p:nvPr>
        </p:nvSpPr>
        <p:spPr/>
        <p:txBody>
          <a:bodyPr/>
          <a:lstStyle/>
          <a:p>
            <a:fld id="{FFAA810E-2B48-4EC9-A323-9030159F39D8}" type="datetimeFigureOut">
              <a:rPr lang="nl-NL" smtClean="0"/>
              <a:t>15-12-2025</a:t>
            </a:fld>
            <a:endParaRPr lang="nl-NL"/>
          </a:p>
        </p:txBody>
      </p:sp>
      <p:sp>
        <p:nvSpPr>
          <p:cNvPr id="6" name="Footer Placeholder 5">
            <a:extLst>
              <a:ext uri="{FF2B5EF4-FFF2-40B4-BE49-F238E27FC236}">
                <a16:creationId xmlns:a16="http://schemas.microsoft.com/office/drawing/2014/main" id="{ABC1051D-5DA6-20A5-7866-067144C16E8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A458F391-45ED-0A7C-927B-7E3516A24940}"/>
              </a:ext>
            </a:extLst>
          </p:cNvPr>
          <p:cNvSpPr>
            <a:spLocks noGrp="1"/>
          </p:cNvSpPr>
          <p:nvPr>
            <p:ph type="sldNum" sz="quarter" idx="12"/>
          </p:nvPr>
        </p:nvSpPr>
        <p:spPr/>
        <p:txBody>
          <a:bodyPr/>
          <a:lstStyle/>
          <a:p>
            <a:fld id="{299ADCEF-479C-4C3E-8D6A-737E2FB14135}" type="slidenum">
              <a:rPr lang="nl-NL" smtClean="0"/>
              <a:t>‹nr.›</a:t>
            </a:fld>
            <a:endParaRPr lang="nl-NL"/>
          </a:p>
        </p:txBody>
      </p:sp>
    </p:spTree>
    <p:extLst>
      <p:ext uri="{BB962C8B-B14F-4D97-AF65-F5344CB8AC3E}">
        <p14:creationId xmlns:p14="http://schemas.microsoft.com/office/powerpoint/2010/main" val="180112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EE71C-B360-0AE2-1FDC-AAB8A8C38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9DF1FD24-4148-00E5-3A7E-2128094D7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551C9F8-63B1-A972-EF47-F2C9B4A4C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AA810E-2B48-4EC9-A323-9030159F39D8}" type="datetimeFigureOut">
              <a:rPr lang="nl-NL" smtClean="0"/>
              <a:t>15-12-2025</a:t>
            </a:fld>
            <a:endParaRPr lang="nl-NL"/>
          </a:p>
        </p:txBody>
      </p:sp>
      <p:sp>
        <p:nvSpPr>
          <p:cNvPr id="5" name="Footer Placeholder 4">
            <a:extLst>
              <a:ext uri="{FF2B5EF4-FFF2-40B4-BE49-F238E27FC236}">
                <a16:creationId xmlns:a16="http://schemas.microsoft.com/office/drawing/2014/main" id="{500A4328-A642-B3D5-1D95-9872AB8F4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a:extLst>
              <a:ext uri="{FF2B5EF4-FFF2-40B4-BE49-F238E27FC236}">
                <a16:creationId xmlns:a16="http://schemas.microsoft.com/office/drawing/2014/main" id="{AC3D718B-AEA3-7148-013F-AC077095C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9ADCEF-479C-4C3E-8D6A-737E2FB14135}" type="slidenum">
              <a:rPr lang="nl-NL" smtClean="0"/>
              <a:t>‹nr.›</a:t>
            </a:fld>
            <a:endParaRPr lang="nl-NL"/>
          </a:p>
        </p:txBody>
      </p:sp>
    </p:spTree>
    <p:extLst>
      <p:ext uri="{BB962C8B-B14F-4D97-AF65-F5344CB8AC3E}">
        <p14:creationId xmlns:p14="http://schemas.microsoft.com/office/powerpoint/2010/main" val="1330379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8F8347-B976-8CEC-B96F-4DC60E13C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8EA2C68-88B1-8E3A-801E-CA8733A0A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6421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sv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1.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ourworldindata.org/fossil-fuels" TargetMode="External"/><Relationship Id="rId11" Type="http://schemas.openxmlformats.org/officeDocument/2006/relationships/hyperlink" Target="https://en.wikipedia.org/wiki/Attribution_of_recent_climate_change" TargetMode="External"/><Relationship Id="rId5" Type="http://schemas.openxmlformats.org/officeDocument/2006/relationships/image" Target="../media/image4.png"/><Relationship Id="rId1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hyperlink" Target="https://ourworldindata.org/grapher/co2-concentration-long-term?time=earliest..2018" TargetMode="External"/><Relationship Id="rId9" Type="http://schemas.openxmlformats.org/officeDocument/2006/relationships/hyperlink" Target="https://www.globalchange.gov/browse/indicators/global-surface-temperatures" TargetMode="External"/><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hyperlink" Target="https://doi.org/10.1080/09500693.2025.2546459" TargetMode="External"/><Relationship Id="rId4" Type="http://schemas.openxmlformats.org/officeDocument/2006/relationships/image" Target="../media/image75.png"/><Relationship Id="rId9" Type="http://schemas.openxmlformats.org/officeDocument/2006/relationships/image" Target="../media/image80.sv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bibliotheek.hu.nl/wp-content/uploads/2019/06/beoordelen.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10.png"/><Relationship Id="rId5" Type="http://schemas.openxmlformats.org/officeDocument/2006/relationships/image" Target="../media/image410.png"/><Relationship Id="rId4" Type="http://schemas.openxmlformats.org/officeDocument/2006/relationships/image" Target="../media/image300.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50DA72-039A-97E4-F73A-A0A0DFD14ECE}"/>
              </a:ext>
            </a:extLst>
          </p:cNvPr>
          <p:cNvPicPr>
            <a:picLocks noChangeAspect="1"/>
          </p:cNvPicPr>
          <p:nvPr/>
        </p:nvPicPr>
        <p:blipFill>
          <a:blip r:embed="rId2"/>
          <a:stretch>
            <a:fillRect/>
          </a:stretch>
        </p:blipFill>
        <p:spPr>
          <a:xfrm>
            <a:off x="0" y="881"/>
            <a:ext cx="12192000" cy="6857119"/>
          </a:xfrm>
          <a:prstGeom prst="rect">
            <a:avLst/>
          </a:prstGeom>
        </p:spPr>
      </p:pic>
      <p:sp>
        <p:nvSpPr>
          <p:cNvPr id="2" name="Title 1">
            <a:extLst>
              <a:ext uri="{FF2B5EF4-FFF2-40B4-BE49-F238E27FC236}">
                <a16:creationId xmlns:a16="http://schemas.microsoft.com/office/drawing/2014/main" id="{F0560C82-F95E-DF9E-51FE-20B87217F491}"/>
              </a:ext>
            </a:extLst>
          </p:cNvPr>
          <p:cNvSpPr>
            <a:spLocks noGrp="1"/>
          </p:cNvSpPr>
          <p:nvPr>
            <p:ph type="ctrTitle"/>
          </p:nvPr>
        </p:nvSpPr>
        <p:spPr>
          <a:xfrm>
            <a:off x="1524000" y="3645877"/>
            <a:ext cx="9144000" cy="1868732"/>
          </a:xfrm>
          <a:solidFill>
            <a:srgbClr val="000000">
              <a:alpha val="34902"/>
            </a:srgbClr>
          </a:solidFill>
        </p:spPr>
        <p:txBody>
          <a:bodyPr>
            <a:normAutofit/>
          </a:bodyPr>
          <a:lstStyle/>
          <a:p>
            <a:pPr algn="l"/>
            <a:r>
              <a:rPr lang="nl-NL" sz="6100" noProof="0" dirty="0">
                <a:solidFill>
                  <a:schemeClr val="bg1"/>
                </a:solidFill>
              </a:rPr>
              <a:t>(Hoe) praat je over klimaatverandering?</a:t>
            </a:r>
          </a:p>
        </p:txBody>
      </p:sp>
      <p:sp>
        <p:nvSpPr>
          <p:cNvPr id="3" name="Subtitle 2">
            <a:extLst>
              <a:ext uri="{FF2B5EF4-FFF2-40B4-BE49-F238E27FC236}">
                <a16:creationId xmlns:a16="http://schemas.microsoft.com/office/drawing/2014/main" id="{9021395D-659B-9D9B-FD8D-05A5FE3AF2DE}"/>
              </a:ext>
            </a:extLst>
          </p:cNvPr>
          <p:cNvSpPr>
            <a:spLocks noGrp="1"/>
          </p:cNvSpPr>
          <p:nvPr>
            <p:ph type="subTitle" idx="1"/>
          </p:nvPr>
        </p:nvSpPr>
        <p:spPr>
          <a:xfrm>
            <a:off x="1524000" y="5514609"/>
            <a:ext cx="9144000" cy="417268"/>
          </a:xfrm>
          <a:solidFill>
            <a:srgbClr val="000000">
              <a:alpha val="34902"/>
            </a:srgbClr>
          </a:solidFill>
        </p:spPr>
        <p:txBody>
          <a:bodyPr>
            <a:normAutofit lnSpcReduction="10000"/>
          </a:bodyPr>
          <a:lstStyle/>
          <a:p>
            <a:pPr algn="l"/>
            <a:r>
              <a:rPr lang="nl-NL" noProof="0" dirty="0">
                <a:solidFill>
                  <a:schemeClr val="bg1"/>
                </a:solidFill>
              </a:rPr>
              <a:t>Peter Duifhuis – Hogeschool Utrecht</a:t>
            </a:r>
          </a:p>
        </p:txBody>
      </p:sp>
    </p:spTree>
    <p:extLst>
      <p:ext uri="{BB962C8B-B14F-4D97-AF65-F5344CB8AC3E}">
        <p14:creationId xmlns:p14="http://schemas.microsoft.com/office/powerpoint/2010/main" val="295089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0742034-C4D1-3CC1-9780-56E611CDF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16" t="-1" r="4002" b="64859"/>
          <a:stretch>
            <a:fillRect/>
          </a:stretch>
        </p:blipFill>
        <p:spPr bwMode="auto">
          <a:xfrm>
            <a:off x="0" y="1197456"/>
            <a:ext cx="11797725" cy="56281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2557DB3-3554-5FB0-9CC1-FFB4EC56A856}"/>
              </a:ext>
            </a:extLst>
          </p:cNvPr>
          <p:cNvPicPr>
            <a:picLocks noChangeAspect="1"/>
          </p:cNvPicPr>
          <p:nvPr/>
        </p:nvPicPr>
        <p:blipFill>
          <a:blip r:embed="rId3"/>
          <a:srcRect l="4395" t="51460" r="4536" b="32211"/>
          <a:stretch>
            <a:fillRect/>
          </a:stretch>
        </p:blipFill>
        <p:spPr>
          <a:xfrm>
            <a:off x="1122744" y="288563"/>
            <a:ext cx="9931080" cy="868101"/>
          </a:xfrm>
          <a:prstGeom prst="rect">
            <a:avLst/>
          </a:prstGeom>
        </p:spPr>
      </p:pic>
      <p:pic>
        <p:nvPicPr>
          <p:cNvPr id="5" name="Graphic 4">
            <a:extLst>
              <a:ext uri="{FF2B5EF4-FFF2-40B4-BE49-F238E27FC236}">
                <a16:creationId xmlns:a16="http://schemas.microsoft.com/office/drawing/2014/main" id="{4105A4C6-5FBD-F480-0C6B-5DA564654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9191" y="365125"/>
            <a:ext cx="4035803" cy="4998076"/>
          </a:xfrm>
          <a:prstGeom prst="rect">
            <a:avLst/>
          </a:prstGeom>
          <a:effectLst>
            <a:outerShdw blurRad="63500" sx="102000" sy="102000" algn="ctr" rotWithShape="0">
              <a:prstClr val="black">
                <a:alpha val="40000"/>
              </a:prstClr>
            </a:outerShdw>
          </a:effectLst>
        </p:spPr>
      </p:pic>
      <p:pic>
        <p:nvPicPr>
          <p:cNvPr id="6" name="Graphic 5">
            <a:extLst>
              <a:ext uri="{FF2B5EF4-FFF2-40B4-BE49-F238E27FC236}">
                <a16:creationId xmlns:a16="http://schemas.microsoft.com/office/drawing/2014/main" id="{1FBE5CA1-ADB2-BFD2-0A7B-AD419C5B5C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38227" y="5343525"/>
            <a:ext cx="866775" cy="1514475"/>
          </a:xfrm>
          <a:prstGeom prst="rect">
            <a:avLst/>
          </a:prstGeom>
          <a:effectLst>
            <a:outerShdw blurRad="63500" sx="102000" sy="102000" algn="ctr" rotWithShape="0">
              <a:prstClr val="black">
                <a:alpha val="40000"/>
              </a:prstClr>
            </a:outerShdw>
          </a:effectLst>
        </p:spPr>
      </p:pic>
      <p:sp>
        <p:nvSpPr>
          <p:cNvPr id="7" name="Oval 6">
            <a:extLst>
              <a:ext uri="{FF2B5EF4-FFF2-40B4-BE49-F238E27FC236}">
                <a16:creationId xmlns:a16="http://schemas.microsoft.com/office/drawing/2014/main" id="{3D040618-C251-7AA2-17A7-B663809EBF23}"/>
              </a:ext>
            </a:extLst>
          </p:cNvPr>
          <p:cNvSpPr/>
          <p:nvPr/>
        </p:nvSpPr>
        <p:spPr>
          <a:xfrm>
            <a:off x="1203840" y="297493"/>
            <a:ext cx="4865321" cy="30562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noProof="0" dirty="0">
                <a:solidFill>
                  <a:schemeClr val="tx1"/>
                </a:solidFill>
              </a:rPr>
              <a:t>Ik hoorde ergens dat in het verleden de temperatuur </a:t>
            </a:r>
            <a:r>
              <a:rPr lang="nl-NL" sz="2000" b="1" noProof="0" dirty="0">
                <a:solidFill>
                  <a:schemeClr val="tx1"/>
                </a:solidFill>
              </a:rPr>
              <a:t>eerder</a:t>
            </a:r>
            <a:r>
              <a:rPr lang="nl-NL" sz="2000" noProof="0" dirty="0">
                <a:solidFill>
                  <a:schemeClr val="tx1"/>
                </a:solidFill>
              </a:rPr>
              <a:t> omhoog ging dan de CO</a:t>
            </a:r>
            <a:r>
              <a:rPr lang="nl-NL" sz="2000" baseline="-25000" noProof="0" dirty="0">
                <a:solidFill>
                  <a:schemeClr val="tx1"/>
                </a:solidFill>
              </a:rPr>
              <a:t>2</a:t>
            </a:r>
            <a:r>
              <a:rPr lang="nl-NL" sz="2000" noProof="0" dirty="0">
                <a:solidFill>
                  <a:schemeClr val="tx1"/>
                </a:solidFill>
              </a:rPr>
              <a:t> concentratie. Dan kan het toch niet zo zijn dat CO</a:t>
            </a:r>
            <a:r>
              <a:rPr lang="nl-NL" sz="2000" baseline="-25000" noProof="0" dirty="0">
                <a:solidFill>
                  <a:schemeClr val="tx1"/>
                </a:solidFill>
              </a:rPr>
              <a:t>2</a:t>
            </a:r>
            <a:r>
              <a:rPr lang="nl-NL" sz="2000" noProof="0" dirty="0">
                <a:solidFill>
                  <a:schemeClr val="tx1"/>
                </a:solidFill>
              </a:rPr>
              <a:t> de </a:t>
            </a:r>
            <a:r>
              <a:rPr lang="nl-NL" sz="2000" b="1" noProof="0" dirty="0">
                <a:solidFill>
                  <a:schemeClr val="tx1"/>
                </a:solidFill>
              </a:rPr>
              <a:t>oorzaak </a:t>
            </a:r>
            <a:r>
              <a:rPr lang="nl-NL" sz="2000" noProof="0" dirty="0">
                <a:solidFill>
                  <a:schemeClr val="tx1"/>
                </a:solidFill>
              </a:rPr>
              <a:t>is?</a:t>
            </a:r>
          </a:p>
        </p:txBody>
      </p:sp>
    </p:spTree>
    <p:extLst>
      <p:ext uri="{BB962C8B-B14F-4D97-AF65-F5344CB8AC3E}">
        <p14:creationId xmlns:p14="http://schemas.microsoft.com/office/powerpoint/2010/main" val="392562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8976E-26A6-B505-A377-09227A34FEB4}"/>
              </a:ext>
            </a:extLst>
          </p:cNvPr>
          <p:cNvPicPr>
            <a:picLocks noChangeAspect="1"/>
          </p:cNvPicPr>
          <p:nvPr/>
        </p:nvPicPr>
        <p:blipFill>
          <a:blip r:embed="rId2"/>
          <a:stretch>
            <a:fillRect/>
          </a:stretch>
        </p:blipFill>
        <p:spPr>
          <a:xfrm>
            <a:off x="1655600" y="0"/>
            <a:ext cx="8880799" cy="6858000"/>
          </a:xfrm>
          <a:prstGeom prst="rect">
            <a:avLst/>
          </a:prstGeom>
        </p:spPr>
      </p:pic>
    </p:spTree>
    <p:extLst>
      <p:ext uri="{BB962C8B-B14F-4D97-AF65-F5344CB8AC3E}">
        <p14:creationId xmlns:p14="http://schemas.microsoft.com/office/powerpoint/2010/main" val="34630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44B043-4E23-C7EC-2755-8BABC3485D0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EC80A51-A40E-F7C1-E9FA-CDD330F2F76E}"/>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655600" y="0"/>
            <a:ext cx="8880799" cy="6858000"/>
          </a:xfrm>
          <a:prstGeom prst="rect">
            <a:avLst/>
          </a:prstGeom>
        </p:spPr>
      </p:pic>
      <p:pic>
        <p:nvPicPr>
          <p:cNvPr id="2" name="Picture 1">
            <a:extLst>
              <a:ext uri="{FF2B5EF4-FFF2-40B4-BE49-F238E27FC236}">
                <a16:creationId xmlns:a16="http://schemas.microsoft.com/office/drawing/2014/main" id="{56192E8F-E066-65C2-BC05-088263A3C0AC}"/>
              </a:ext>
            </a:extLst>
          </p:cNvPr>
          <p:cNvPicPr>
            <a:picLocks noChangeAspect="1"/>
          </p:cNvPicPr>
          <p:nvPr/>
        </p:nvPicPr>
        <p:blipFill>
          <a:blip r:embed="rId4"/>
          <a:srcRect l="26714" t="47257" b="29114"/>
          <a:stretch>
            <a:fillRect/>
          </a:stretch>
        </p:blipFill>
        <p:spPr>
          <a:xfrm>
            <a:off x="4027989" y="3240910"/>
            <a:ext cx="6508409" cy="1620457"/>
          </a:xfrm>
          <a:prstGeom prst="rect">
            <a:avLst/>
          </a:prstGeom>
        </p:spPr>
      </p:pic>
    </p:spTree>
    <p:extLst>
      <p:ext uri="{BB962C8B-B14F-4D97-AF65-F5344CB8AC3E}">
        <p14:creationId xmlns:p14="http://schemas.microsoft.com/office/powerpoint/2010/main" val="317679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A4D04-C12F-329A-2F75-D133989291AA}"/>
              </a:ext>
            </a:extLst>
          </p:cNvPr>
          <p:cNvPicPr>
            <a:picLocks noChangeAspect="1"/>
          </p:cNvPicPr>
          <p:nvPr/>
        </p:nvPicPr>
        <p:blipFill>
          <a:blip r:embed="rId4"/>
          <a:stretch>
            <a:fillRect/>
          </a:stretch>
        </p:blipFill>
        <p:spPr>
          <a:xfrm>
            <a:off x="1478507" y="0"/>
            <a:ext cx="10713493" cy="6858000"/>
          </a:xfrm>
          <a:prstGeom prst="rect">
            <a:avLst/>
          </a:prstGeom>
        </p:spPr>
      </p:pic>
      <p:sp>
        <p:nvSpPr>
          <p:cNvPr id="10" name="Rectangle 9">
            <a:extLst>
              <a:ext uri="{FF2B5EF4-FFF2-40B4-BE49-F238E27FC236}">
                <a16:creationId xmlns:a16="http://schemas.microsoft.com/office/drawing/2014/main" id="{E467DFCF-AA31-0588-8194-948C12E92518}"/>
              </a:ext>
            </a:extLst>
          </p:cNvPr>
          <p:cNvSpPr/>
          <p:nvPr/>
        </p:nvSpPr>
        <p:spPr>
          <a:xfrm>
            <a:off x="0" y="0"/>
            <a:ext cx="1478507"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xtBox 8">
            <a:extLst>
              <a:ext uri="{FF2B5EF4-FFF2-40B4-BE49-F238E27FC236}">
                <a16:creationId xmlns:a16="http://schemas.microsoft.com/office/drawing/2014/main" id="{62856C86-60E3-387C-7AF3-68D701538EE0}"/>
              </a:ext>
            </a:extLst>
          </p:cNvPr>
          <p:cNvSpPr txBox="1"/>
          <p:nvPr/>
        </p:nvSpPr>
        <p:spPr>
          <a:xfrm rot="16200000">
            <a:off x="-2367045" y="3136613"/>
            <a:ext cx="6212598" cy="584775"/>
          </a:xfrm>
          <a:prstGeom prst="rect">
            <a:avLst/>
          </a:prstGeom>
          <a:noFill/>
        </p:spPr>
        <p:txBody>
          <a:bodyPr wrap="none" rtlCol="0">
            <a:spAutoFit/>
          </a:bodyPr>
          <a:lstStyle/>
          <a:p>
            <a:r>
              <a:rPr lang="en-US" sz="3200" cap="all" dirty="0">
                <a:solidFill>
                  <a:schemeClr val="bg1"/>
                </a:solidFill>
                <a:latin typeface="Aptos Black" panose="020B0004020202020204" pitchFamily="34" charset="0"/>
              </a:rPr>
              <a:t>Pas op </a:t>
            </a:r>
            <a:r>
              <a:rPr lang="en-US" sz="3200" cap="all" dirty="0" err="1">
                <a:solidFill>
                  <a:schemeClr val="bg1"/>
                </a:solidFill>
                <a:latin typeface="Aptos Black" panose="020B0004020202020204" pitchFamily="34" charset="0"/>
              </a:rPr>
              <a:t>voor</a:t>
            </a:r>
            <a:r>
              <a:rPr lang="en-US" sz="3200" cap="all" dirty="0">
                <a:solidFill>
                  <a:schemeClr val="bg1"/>
                </a:solidFill>
                <a:latin typeface="Aptos Black" panose="020B0004020202020204" pitchFamily="34" charset="0"/>
              </a:rPr>
              <a:t>  </a:t>
            </a:r>
            <a:r>
              <a:rPr lang="en-US" sz="3200" cap="all" dirty="0" err="1">
                <a:solidFill>
                  <a:schemeClr val="bg1"/>
                </a:solidFill>
                <a:latin typeface="Aptos Black" panose="020B0004020202020204" pitchFamily="34" charset="0"/>
              </a:rPr>
              <a:t>desinformatie</a:t>
            </a:r>
            <a:r>
              <a:rPr lang="en-US" sz="3200" cap="all" dirty="0">
                <a:solidFill>
                  <a:schemeClr val="bg1"/>
                </a:solidFill>
                <a:latin typeface="Aptos Black" panose="020B0004020202020204" pitchFamily="34" charset="0"/>
              </a:rPr>
              <a:t> </a:t>
            </a:r>
            <a:endParaRPr lang="nl-NL" sz="3200" cap="all" dirty="0">
              <a:solidFill>
                <a:schemeClr val="bg1"/>
              </a:solidFill>
              <a:latin typeface="Aptos Black" panose="020B0004020202020204" pitchFamily="34" charset="0"/>
            </a:endParaRPr>
          </a:p>
        </p:txBody>
      </p:sp>
      <p:pic>
        <p:nvPicPr>
          <p:cNvPr id="11" name="94_card_with_border">
            <a:hlinkClick r:id="" action="ppaction://media"/>
            <a:extLst>
              <a:ext uri="{FF2B5EF4-FFF2-40B4-BE49-F238E27FC236}">
                <a16:creationId xmlns:a16="http://schemas.microsoft.com/office/drawing/2014/main" id="{0C364C9B-9F0A-F850-06EB-1029654405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7209" y="556477"/>
            <a:ext cx="4024071" cy="5030090"/>
          </a:xfrm>
          <a:prstGeom prst="rect">
            <a:avLst/>
          </a:prstGeom>
          <a:ln>
            <a:noFill/>
          </a:ln>
          <a:effectLst>
            <a:outerShdw blurRad="190500" algn="tl" rotWithShape="0">
              <a:srgbClr val="000000">
                <a:alpha val="70000"/>
              </a:srgbClr>
            </a:outerShdw>
          </a:effectLst>
        </p:spPr>
      </p:pic>
      <p:pic>
        <p:nvPicPr>
          <p:cNvPr id="13" name="Picture 2" descr="solar irradiance with branding">
            <a:extLst>
              <a:ext uri="{FF2B5EF4-FFF2-40B4-BE49-F238E27FC236}">
                <a16:creationId xmlns:a16="http://schemas.microsoft.com/office/drawing/2014/main" id="{0FF6C634-83D0-FC4B-4C8D-5DB3E22B9FB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25642" y="556478"/>
            <a:ext cx="6430513" cy="5031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8CA5A98-968C-EACE-4D66-6E0F03F6912C}"/>
              </a:ext>
            </a:extLst>
          </p:cNvPr>
          <p:cNvSpPr/>
          <p:nvPr/>
        </p:nvSpPr>
        <p:spPr>
          <a:xfrm>
            <a:off x="7762238" y="1028673"/>
            <a:ext cx="3387012" cy="38572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14">
            <a:extLst>
              <a:ext uri="{FF2B5EF4-FFF2-40B4-BE49-F238E27FC236}">
                <a16:creationId xmlns:a16="http://schemas.microsoft.com/office/drawing/2014/main" id="{475AFBBB-5FD3-1E1B-AEE7-470CD6B8E1E2}"/>
              </a:ext>
            </a:extLst>
          </p:cNvPr>
          <p:cNvPicPr>
            <a:picLocks noChangeAspect="1"/>
          </p:cNvPicPr>
          <p:nvPr/>
        </p:nvPicPr>
        <p:blipFill>
          <a:blip r:embed="rId7"/>
          <a:stretch>
            <a:fillRect/>
          </a:stretch>
        </p:blipFill>
        <p:spPr>
          <a:xfrm>
            <a:off x="7918712" y="1267603"/>
            <a:ext cx="876422" cy="762106"/>
          </a:xfrm>
          <a:prstGeom prst="rect">
            <a:avLst/>
          </a:prstGeom>
        </p:spPr>
      </p:pic>
      <p:sp>
        <p:nvSpPr>
          <p:cNvPr id="16" name="Freeform: Shape 15">
            <a:extLst>
              <a:ext uri="{FF2B5EF4-FFF2-40B4-BE49-F238E27FC236}">
                <a16:creationId xmlns:a16="http://schemas.microsoft.com/office/drawing/2014/main" id="{5E89D38D-1766-448C-B592-14A04F4778FE}"/>
              </a:ext>
            </a:extLst>
          </p:cNvPr>
          <p:cNvSpPr/>
          <p:nvPr/>
        </p:nvSpPr>
        <p:spPr>
          <a:xfrm>
            <a:off x="7762238" y="1294237"/>
            <a:ext cx="3219061" cy="1875453"/>
          </a:xfrm>
          <a:custGeom>
            <a:avLst/>
            <a:gdLst>
              <a:gd name="connsiteX0" fmla="*/ 0 w 3219061"/>
              <a:gd name="connsiteY0" fmla="*/ 1875453 h 1875453"/>
              <a:gd name="connsiteX1" fmla="*/ 317241 w 3219061"/>
              <a:gd name="connsiteY1" fmla="*/ 1735494 h 1875453"/>
              <a:gd name="connsiteX2" fmla="*/ 373225 w 3219061"/>
              <a:gd name="connsiteY2" fmla="*/ 1679510 h 1875453"/>
              <a:gd name="connsiteX3" fmla="*/ 401217 w 3219061"/>
              <a:gd name="connsiteY3" fmla="*/ 1670180 h 1875453"/>
              <a:gd name="connsiteX4" fmla="*/ 429208 w 3219061"/>
              <a:gd name="connsiteY4" fmla="*/ 1651519 h 1875453"/>
              <a:gd name="connsiteX5" fmla="*/ 447870 w 3219061"/>
              <a:gd name="connsiteY5" fmla="*/ 1614196 h 1875453"/>
              <a:gd name="connsiteX6" fmla="*/ 485192 w 3219061"/>
              <a:gd name="connsiteY6" fmla="*/ 1530221 h 1875453"/>
              <a:gd name="connsiteX7" fmla="*/ 503853 w 3219061"/>
              <a:gd name="connsiteY7" fmla="*/ 1492898 h 1875453"/>
              <a:gd name="connsiteX8" fmla="*/ 541176 w 3219061"/>
              <a:gd name="connsiteY8" fmla="*/ 1399592 h 1875453"/>
              <a:gd name="connsiteX9" fmla="*/ 597159 w 3219061"/>
              <a:gd name="connsiteY9" fmla="*/ 1352939 h 1875453"/>
              <a:gd name="connsiteX10" fmla="*/ 690466 w 3219061"/>
              <a:gd name="connsiteY10" fmla="*/ 1371600 h 1875453"/>
              <a:gd name="connsiteX11" fmla="*/ 755780 w 3219061"/>
              <a:gd name="connsiteY11" fmla="*/ 1408923 h 1875453"/>
              <a:gd name="connsiteX12" fmla="*/ 802433 w 3219061"/>
              <a:gd name="connsiteY12" fmla="*/ 1455576 h 1875453"/>
              <a:gd name="connsiteX13" fmla="*/ 839755 w 3219061"/>
              <a:gd name="connsiteY13" fmla="*/ 1511559 h 1875453"/>
              <a:gd name="connsiteX14" fmla="*/ 867747 w 3219061"/>
              <a:gd name="connsiteY14" fmla="*/ 1539551 h 1875453"/>
              <a:gd name="connsiteX15" fmla="*/ 905070 w 3219061"/>
              <a:gd name="connsiteY15" fmla="*/ 1567543 h 1875453"/>
              <a:gd name="connsiteX16" fmla="*/ 970384 w 3219061"/>
              <a:gd name="connsiteY16" fmla="*/ 1604866 h 1875453"/>
              <a:gd name="connsiteX17" fmla="*/ 998376 w 3219061"/>
              <a:gd name="connsiteY17" fmla="*/ 1614196 h 1875453"/>
              <a:gd name="connsiteX18" fmla="*/ 1073021 w 3219061"/>
              <a:gd name="connsiteY18" fmla="*/ 1558212 h 1875453"/>
              <a:gd name="connsiteX19" fmla="*/ 1101012 w 3219061"/>
              <a:gd name="connsiteY19" fmla="*/ 1539551 h 1875453"/>
              <a:gd name="connsiteX20" fmla="*/ 1184988 w 3219061"/>
              <a:gd name="connsiteY20" fmla="*/ 1474237 h 1875453"/>
              <a:gd name="connsiteX21" fmla="*/ 1259633 w 3219061"/>
              <a:gd name="connsiteY21" fmla="*/ 1455576 h 1875453"/>
              <a:gd name="connsiteX22" fmla="*/ 1334278 w 3219061"/>
              <a:gd name="connsiteY22" fmla="*/ 1436914 h 1875453"/>
              <a:gd name="connsiteX23" fmla="*/ 1371600 w 3219061"/>
              <a:gd name="connsiteY23" fmla="*/ 1427584 h 1875453"/>
              <a:gd name="connsiteX24" fmla="*/ 1408923 w 3219061"/>
              <a:gd name="connsiteY24" fmla="*/ 1408923 h 1875453"/>
              <a:gd name="connsiteX25" fmla="*/ 1548882 w 3219061"/>
              <a:gd name="connsiteY25" fmla="*/ 1427584 h 1875453"/>
              <a:gd name="connsiteX26" fmla="*/ 1670180 w 3219061"/>
              <a:gd name="connsiteY26" fmla="*/ 1427584 h 1875453"/>
              <a:gd name="connsiteX27" fmla="*/ 1726163 w 3219061"/>
              <a:gd name="connsiteY27" fmla="*/ 1362270 h 1875453"/>
              <a:gd name="connsiteX28" fmla="*/ 1763486 w 3219061"/>
              <a:gd name="connsiteY28" fmla="*/ 1324947 h 1875453"/>
              <a:gd name="connsiteX29" fmla="*/ 1800808 w 3219061"/>
              <a:gd name="connsiteY29" fmla="*/ 1306286 h 1875453"/>
              <a:gd name="connsiteX30" fmla="*/ 1866123 w 3219061"/>
              <a:gd name="connsiteY30" fmla="*/ 1259633 h 1875453"/>
              <a:gd name="connsiteX31" fmla="*/ 1950098 w 3219061"/>
              <a:gd name="connsiteY31" fmla="*/ 1166327 h 1875453"/>
              <a:gd name="connsiteX32" fmla="*/ 1978090 w 3219061"/>
              <a:gd name="connsiteY32" fmla="*/ 1138335 h 1875453"/>
              <a:gd name="connsiteX33" fmla="*/ 2052735 w 3219061"/>
              <a:gd name="connsiteY33" fmla="*/ 1054359 h 1875453"/>
              <a:gd name="connsiteX34" fmla="*/ 2136710 w 3219061"/>
              <a:gd name="connsiteY34" fmla="*/ 1026368 h 1875453"/>
              <a:gd name="connsiteX35" fmla="*/ 2220686 w 3219061"/>
              <a:gd name="connsiteY35" fmla="*/ 961053 h 1875453"/>
              <a:gd name="connsiteX36" fmla="*/ 2276670 w 3219061"/>
              <a:gd name="connsiteY36" fmla="*/ 895739 h 1875453"/>
              <a:gd name="connsiteX37" fmla="*/ 2323323 w 3219061"/>
              <a:gd name="connsiteY37" fmla="*/ 811763 h 1875453"/>
              <a:gd name="connsiteX38" fmla="*/ 2369976 w 3219061"/>
              <a:gd name="connsiteY38" fmla="*/ 783772 h 1875453"/>
              <a:gd name="connsiteX39" fmla="*/ 2491274 w 3219061"/>
              <a:gd name="connsiteY39" fmla="*/ 746449 h 1875453"/>
              <a:gd name="connsiteX40" fmla="*/ 2575249 w 3219061"/>
              <a:gd name="connsiteY40" fmla="*/ 671804 h 1875453"/>
              <a:gd name="connsiteX41" fmla="*/ 2733870 w 3219061"/>
              <a:gd name="connsiteY41" fmla="*/ 541176 h 1875453"/>
              <a:gd name="connsiteX42" fmla="*/ 2761861 w 3219061"/>
              <a:gd name="connsiteY42" fmla="*/ 513184 h 1875453"/>
              <a:gd name="connsiteX43" fmla="*/ 2799184 w 3219061"/>
              <a:gd name="connsiteY43" fmla="*/ 485192 h 1875453"/>
              <a:gd name="connsiteX44" fmla="*/ 2836506 w 3219061"/>
              <a:gd name="connsiteY44" fmla="*/ 429208 h 1875453"/>
              <a:gd name="connsiteX45" fmla="*/ 2883159 w 3219061"/>
              <a:gd name="connsiteY45" fmla="*/ 382555 h 1875453"/>
              <a:gd name="connsiteX46" fmla="*/ 2901821 w 3219061"/>
              <a:gd name="connsiteY46" fmla="*/ 335902 h 1875453"/>
              <a:gd name="connsiteX47" fmla="*/ 2985796 w 3219061"/>
              <a:gd name="connsiteY47" fmla="*/ 233266 h 1875453"/>
              <a:gd name="connsiteX48" fmla="*/ 3013788 w 3219061"/>
              <a:gd name="connsiteY48" fmla="*/ 205274 h 1875453"/>
              <a:gd name="connsiteX49" fmla="*/ 3041780 w 3219061"/>
              <a:gd name="connsiteY49" fmla="*/ 195943 h 1875453"/>
              <a:gd name="connsiteX50" fmla="*/ 3079102 w 3219061"/>
              <a:gd name="connsiteY50" fmla="*/ 158621 h 1875453"/>
              <a:gd name="connsiteX51" fmla="*/ 3125755 w 3219061"/>
              <a:gd name="connsiteY51" fmla="*/ 121298 h 1875453"/>
              <a:gd name="connsiteX52" fmla="*/ 3181739 w 3219061"/>
              <a:gd name="connsiteY52" fmla="*/ 55984 h 1875453"/>
              <a:gd name="connsiteX53" fmla="*/ 3219061 w 3219061"/>
              <a:gd name="connsiteY53" fmla="*/ 0 h 187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19061" h="1875453">
                <a:moveTo>
                  <a:pt x="0" y="1875453"/>
                </a:moveTo>
                <a:cubicBezTo>
                  <a:pt x="105747" y="1828800"/>
                  <a:pt x="212786" y="1784973"/>
                  <a:pt x="317241" y="1735494"/>
                </a:cubicBezTo>
                <a:cubicBezTo>
                  <a:pt x="405508" y="1693683"/>
                  <a:pt x="315668" y="1725554"/>
                  <a:pt x="373225" y="1679510"/>
                </a:cubicBezTo>
                <a:cubicBezTo>
                  <a:pt x="380905" y="1673366"/>
                  <a:pt x="391886" y="1673290"/>
                  <a:pt x="401217" y="1670180"/>
                </a:cubicBezTo>
                <a:cubicBezTo>
                  <a:pt x="410547" y="1663960"/>
                  <a:pt x="422029" y="1660134"/>
                  <a:pt x="429208" y="1651519"/>
                </a:cubicBezTo>
                <a:cubicBezTo>
                  <a:pt x="438113" y="1640833"/>
                  <a:pt x="442041" y="1626825"/>
                  <a:pt x="447870" y="1614196"/>
                </a:cubicBezTo>
                <a:cubicBezTo>
                  <a:pt x="460707" y="1586384"/>
                  <a:pt x="472356" y="1558033"/>
                  <a:pt x="485192" y="1530221"/>
                </a:cubicBezTo>
                <a:cubicBezTo>
                  <a:pt x="491021" y="1517592"/>
                  <a:pt x="498374" y="1505683"/>
                  <a:pt x="503853" y="1492898"/>
                </a:cubicBezTo>
                <a:cubicBezTo>
                  <a:pt x="517049" y="1462109"/>
                  <a:pt x="517489" y="1423279"/>
                  <a:pt x="541176" y="1399592"/>
                </a:cubicBezTo>
                <a:cubicBezTo>
                  <a:pt x="577097" y="1363671"/>
                  <a:pt x="558189" y="1378920"/>
                  <a:pt x="597159" y="1352939"/>
                </a:cubicBezTo>
                <a:cubicBezTo>
                  <a:pt x="628261" y="1359159"/>
                  <a:pt x="659968" y="1362886"/>
                  <a:pt x="690466" y="1371600"/>
                </a:cubicBezTo>
                <a:cubicBezTo>
                  <a:pt x="703252" y="1375253"/>
                  <a:pt x="744084" y="1398689"/>
                  <a:pt x="755780" y="1408923"/>
                </a:cubicBezTo>
                <a:cubicBezTo>
                  <a:pt x="772331" y="1423405"/>
                  <a:pt x="788507" y="1438555"/>
                  <a:pt x="802433" y="1455576"/>
                </a:cubicBezTo>
                <a:cubicBezTo>
                  <a:pt x="816635" y="1472934"/>
                  <a:pt x="823896" y="1495700"/>
                  <a:pt x="839755" y="1511559"/>
                </a:cubicBezTo>
                <a:cubicBezTo>
                  <a:pt x="849086" y="1520890"/>
                  <a:pt x="857728" y="1530963"/>
                  <a:pt x="867747" y="1539551"/>
                </a:cubicBezTo>
                <a:cubicBezTo>
                  <a:pt x="879554" y="1549672"/>
                  <a:pt x="892415" y="1558504"/>
                  <a:pt x="905070" y="1567543"/>
                </a:cubicBezTo>
                <a:cubicBezTo>
                  <a:pt x="928496" y="1584276"/>
                  <a:pt x="943049" y="1593151"/>
                  <a:pt x="970384" y="1604866"/>
                </a:cubicBezTo>
                <a:cubicBezTo>
                  <a:pt x="979424" y="1608740"/>
                  <a:pt x="989045" y="1611086"/>
                  <a:pt x="998376" y="1614196"/>
                </a:cubicBezTo>
                <a:cubicBezTo>
                  <a:pt x="1061653" y="1572012"/>
                  <a:pt x="984376" y="1624697"/>
                  <a:pt x="1073021" y="1558212"/>
                </a:cubicBezTo>
                <a:cubicBezTo>
                  <a:pt x="1081992" y="1551484"/>
                  <a:pt x="1092573" y="1546935"/>
                  <a:pt x="1101012" y="1539551"/>
                </a:cubicBezTo>
                <a:cubicBezTo>
                  <a:pt x="1142807" y="1502980"/>
                  <a:pt x="1137288" y="1490137"/>
                  <a:pt x="1184988" y="1474237"/>
                </a:cubicBezTo>
                <a:cubicBezTo>
                  <a:pt x="1209319" y="1466127"/>
                  <a:pt x="1234751" y="1461796"/>
                  <a:pt x="1259633" y="1455576"/>
                </a:cubicBezTo>
                <a:lnTo>
                  <a:pt x="1334278" y="1436914"/>
                </a:lnTo>
                <a:lnTo>
                  <a:pt x="1371600" y="1427584"/>
                </a:lnTo>
                <a:cubicBezTo>
                  <a:pt x="1384041" y="1421364"/>
                  <a:pt x="1395044" y="1409848"/>
                  <a:pt x="1408923" y="1408923"/>
                </a:cubicBezTo>
                <a:cubicBezTo>
                  <a:pt x="1466905" y="1405057"/>
                  <a:pt x="1499668" y="1415280"/>
                  <a:pt x="1548882" y="1427584"/>
                </a:cubicBezTo>
                <a:cubicBezTo>
                  <a:pt x="1597566" y="1464097"/>
                  <a:pt x="1594681" y="1477917"/>
                  <a:pt x="1670180" y="1427584"/>
                </a:cubicBezTo>
                <a:cubicBezTo>
                  <a:pt x="1694039" y="1411678"/>
                  <a:pt x="1706875" y="1383487"/>
                  <a:pt x="1726163" y="1362270"/>
                </a:cubicBezTo>
                <a:cubicBezTo>
                  <a:pt x="1737998" y="1349251"/>
                  <a:pt x="1749411" y="1335504"/>
                  <a:pt x="1763486" y="1324947"/>
                </a:cubicBezTo>
                <a:cubicBezTo>
                  <a:pt x="1774613" y="1316602"/>
                  <a:pt x="1788732" y="1313187"/>
                  <a:pt x="1800808" y="1306286"/>
                </a:cubicBezTo>
                <a:cubicBezTo>
                  <a:pt x="1814856" y="1298259"/>
                  <a:pt x="1857110" y="1267644"/>
                  <a:pt x="1866123" y="1259633"/>
                </a:cubicBezTo>
                <a:cubicBezTo>
                  <a:pt x="1924075" y="1208120"/>
                  <a:pt x="1901557" y="1221802"/>
                  <a:pt x="1950098" y="1166327"/>
                </a:cubicBezTo>
                <a:cubicBezTo>
                  <a:pt x="1958787" y="1156396"/>
                  <a:pt x="1969502" y="1148354"/>
                  <a:pt x="1978090" y="1138335"/>
                </a:cubicBezTo>
                <a:cubicBezTo>
                  <a:pt x="2001460" y="1111070"/>
                  <a:pt x="2020283" y="1072903"/>
                  <a:pt x="2052735" y="1054359"/>
                </a:cubicBezTo>
                <a:cubicBezTo>
                  <a:pt x="2078353" y="1039720"/>
                  <a:pt x="2136710" y="1026368"/>
                  <a:pt x="2136710" y="1026368"/>
                </a:cubicBezTo>
                <a:cubicBezTo>
                  <a:pt x="2164702" y="1004596"/>
                  <a:pt x="2193443" y="983755"/>
                  <a:pt x="2220686" y="961053"/>
                </a:cubicBezTo>
                <a:cubicBezTo>
                  <a:pt x="2240239" y="944758"/>
                  <a:pt x="2263664" y="916873"/>
                  <a:pt x="2276670" y="895739"/>
                </a:cubicBezTo>
                <a:cubicBezTo>
                  <a:pt x="2293452" y="868468"/>
                  <a:pt x="2302823" y="836363"/>
                  <a:pt x="2323323" y="811763"/>
                </a:cubicBezTo>
                <a:cubicBezTo>
                  <a:pt x="2334933" y="797831"/>
                  <a:pt x="2353466" y="791276"/>
                  <a:pt x="2369976" y="783772"/>
                </a:cubicBezTo>
                <a:cubicBezTo>
                  <a:pt x="2391835" y="773836"/>
                  <a:pt x="2471052" y="752226"/>
                  <a:pt x="2491274" y="746449"/>
                </a:cubicBezTo>
                <a:cubicBezTo>
                  <a:pt x="2619975" y="660648"/>
                  <a:pt x="2492350" y="754703"/>
                  <a:pt x="2575249" y="671804"/>
                </a:cubicBezTo>
                <a:cubicBezTo>
                  <a:pt x="2698452" y="548601"/>
                  <a:pt x="2628105" y="625788"/>
                  <a:pt x="2733870" y="541176"/>
                </a:cubicBezTo>
                <a:cubicBezTo>
                  <a:pt x="2744174" y="532933"/>
                  <a:pt x="2751842" y="521771"/>
                  <a:pt x="2761861" y="513184"/>
                </a:cubicBezTo>
                <a:cubicBezTo>
                  <a:pt x="2773668" y="503063"/>
                  <a:pt x="2786743" y="494523"/>
                  <a:pt x="2799184" y="485192"/>
                </a:cubicBezTo>
                <a:cubicBezTo>
                  <a:pt x="2811625" y="466531"/>
                  <a:pt x="2822304" y="446566"/>
                  <a:pt x="2836506" y="429208"/>
                </a:cubicBezTo>
                <a:cubicBezTo>
                  <a:pt x="2850432" y="412187"/>
                  <a:pt x="2870547" y="400572"/>
                  <a:pt x="2883159" y="382555"/>
                </a:cubicBezTo>
                <a:cubicBezTo>
                  <a:pt x="2892764" y="368834"/>
                  <a:pt x="2892332" y="349704"/>
                  <a:pt x="2901821" y="335902"/>
                </a:cubicBezTo>
                <a:cubicBezTo>
                  <a:pt x="2926864" y="299476"/>
                  <a:pt x="2954539" y="264523"/>
                  <a:pt x="2985796" y="233266"/>
                </a:cubicBezTo>
                <a:cubicBezTo>
                  <a:pt x="2995127" y="223935"/>
                  <a:pt x="3002809" y="212594"/>
                  <a:pt x="3013788" y="205274"/>
                </a:cubicBezTo>
                <a:cubicBezTo>
                  <a:pt x="3021972" y="199818"/>
                  <a:pt x="3032449" y="199053"/>
                  <a:pt x="3041780" y="195943"/>
                </a:cubicBezTo>
                <a:cubicBezTo>
                  <a:pt x="3054221" y="183502"/>
                  <a:pt x="3065952" y="170310"/>
                  <a:pt x="3079102" y="158621"/>
                </a:cubicBezTo>
                <a:cubicBezTo>
                  <a:pt x="3093987" y="145390"/>
                  <a:pt x="3112524" y="136183"/>
                  <a:pt x="3125755" y="121298"/>
                </a:cubicBezTo>
                <a:cubicBezTo>
                  <a:pt x="3199414" y="38431"/>
                  <a:pt x="3113987" y="101151"/>
                  <a:pt x="3181739" y="55984"/>
                </a:cubicBezTo>
                <a:cubicBezTo>
                  <a:pt x="3213904" y="13097"/>
                  <a:pt x="3202777" y="32571"/>
                  <a:pt x="3219061" y="0"/>
                </a:cubicBezTo>
              </a:path>
            </a:pathLst>
          </a:custGeom>
          <a:ln w="38100">
            <a:solidFill>
              <a:srgbClr val="F34136"/>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4" name="Rechthoek 3">
            <a:extLst>
              <a:ext uri="{FF2B5EF4-FFF2-40B4-BE49-F238E27FC236}">
                <a16:creationId xmlns:a16="http://schemas.microsoft.com/office/drawing/2014/main" id="{6F3F1370-62E8-886D-6D06-AB872085EBD4}"/>
              </a:ext>
            </a:extLst>
          </p:cNvPr>
          <p:cNvSpPr/>
          <p:nvPr/>
        </p:nvSpPr>
        <p:spPr>
          <a:xfrm>
            <a:off x="1478507" y="5813778"/>
            <a:ext cx="10115182" cy="936978"/>
          </a:xfrm>
          <a:prstGeom prst="rect">
            <a:avLst/>
          </a:prstGeom>
          <a:solidFill>
            <a:srgbClr val="EEFBE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1">
            <a:extLst>
              <a:ext uri="{FF2B5EF4-FFF2-40B4-BE49-F238E27FC236}">
                <a16:creationId xmlns:a16="http://schemas.microsoft.com/office/drawing/2014/main" id="{12139321-4BC2-1214-14E8-A9013DE47732}"/>
              </a:ext>
            </a:extLst>
          </p:cNvPr>
          <p:cNvPicPr>
            <a:picLocks noChangeAspect="1"/>
          </p:cNvPicPr>
          <p:nvPr/>
        </p:nvPicPr>
        <p:blipFill>
          <a:blip r:embed="rId8"/>
          <a:srcRect l="4395" t="69428" r="4537" b="23042"/>
          <a:stretch>
            <a:fillRect/>
          </a:stretch>
        </p:blipFill>
        <p:spPr>
          <a:xfrm>
            <a:off x="1540313" y="5901186"/>
            <a:ext cx="9931080" cy="400337"/>
          </a:xfrm>
          <a:prstGeom prst="rect">
            <a:avLst/>
          </a:prstGeom>
        </p:spPr>
      </p:pic>
      <p:pic>
        <p:nvPicPr>
          <p:cNvPr id="3" name="Picture 1">
            <a:extLst>
              <a:ext uri="{FF2B5EF4-FFF2-40B4-BE49-F238E27FC236}">
                <a16:creationId xmlns:a16="http://schemas.microsoft.com/office/drawing/2014/main" id="{5AE2197E-8079-C14A-DDCA-1E6C8849F46F}"/>
              </a:ext>
            </a:extLst>
          </p:cNvPr>
          <p:cNvPicPr>
            <a:picLocks noChangeAspect="1"/>
          </p:cNvPicPr>
          <p:nvPr/>
        </p:nvPicPr>
        <p:blipFill>
          <a:blip r:embed="rId8"/>
          <a:srcRect l="4302" t="76167" r="44745" b="17816"/>
          <a:stretch>
            <a:fillRect/>
          </a:stretch>
        </p:blipFill>
        <p:spPr>
          <a:xfrm>
            <a:off x="1540313" y="6294120"/>
            <a:ext cx="5556440" cy="319872"/>
          </a:xfrm>
          <a:prstGeom prst="rect">
            <a:avLst/>
          </a:prstGeom>
        </p:spPr>
      </p:pic>
    </p:spTree>
    <p:extLst>
      <p:ext uri="{BB962C8B-B14F-4D97-AF65-F5344CB8AC3E}">
        <p14:creationId xmlns:p14="http://schemas.microsoft.com/office/powerpoint/2010/main" val="369070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1"/>
                </p:tgtEl>
              </p:cMediaNode>
            </p:video>
          </p:childTnLst>
        </p:cTn>
      </p:par>
    </p:tnLst>
    <p:bldLst>
      <p:bldP spid="14" grpId="0" animBg="1"/>
      <p:bldP spid="16"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A4D04-C12F-329A-2F75-D133989291AA}"/>
              </a:ext>
            </a:extLst>
          </p:cNvPr>
          <p:cNvPicPr>
            <a:picLocks noChangeAspect="1"/>
          </p:cNvPicPr>
          <p:nvPr/>
        </p:nvPicPr>
        <p:blipFill>
          <a:blip r:embed="rId4"/>
          <a:stretch>
            <a:fillRect/>
          </a:stretch>
        </p:blipFill>
        <p:spPr>
          <a:xfrm>
            <a:off x="1478507" y="0"/>
            <a:ext cx="10713493" cy="6858000"/>
          </a:xfrm>
          <a:prstGeom prst="rect">
            <a:avLst/>
          </a:prstGeom>
        </p:spPr>
      </p:pic>
      <p:sp>
        <p:nvSpPr>
          <p:cNvPr id="10" name="Rectangle 9">
            <a:extLst>
              <a:ext uri="{FF2B5EF4-FFF2-40B4-BE49-F238E27FC236}">
                <a16:creationId xmlns:a16="http://schemas.microsoft.com/office/drawing/2014/main" id="{E467DFCF-AA31-0588-8194-948C12E92518}"/>
              </a:ext>
            </a:extLst>
          </p:cNvPr>
          <p:cNvSpPr/>
          <p:nvPr/>
        </p:nvSpPr>
        <p:spPr>
          <a:xfrm>
            <a:off x="0" y="0"/>
            <a:ext cx="1478507"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xtBox 8">
            <a:extLst>
              <a:ext uri="{FF2B5EF4-FFF2-40B4-BE49-F238E27FC236}">
                <a16:creationId xmlns:a16="http://schemas.microsoft.com/office/drawing/2014/main" id="{62856C86-60E3-387C-7AF3-68D701538EE0}"/>
              </a:ext>
            </a:extLst>
          </p:cNvPr>
          <p:cNvSpPr txBox="1"/>
          <p:nvPr/>
        </p:nvSpPr>
        <p:spPr>
          <a:xfrm rot="16200000">
            <a:off x="-2367045" y="3136613"/>
            <a:ext cx="6212598" cy="584775"/>
          </a:xfrm>
          <a:prstGeom prst="rect">
            <a:avLst/>
          </a:prstGeom>
          <a:noFill/>
        </p:spPr>
        <p:txBody>
          <a:bodyPr wrap="none" rtlCol="0">
            <a:spAutoFit/>
          </a:bodyPr>
          <a:lstStyle/>
          <a:p>
            <a:r>
              <a:rPr lang="en-US" sz="3200" cap="all" dirty="0">
                <a:solidFill>
                  <a:schemeClr val="bg1"/>
                </a:solidFill>
                <a:latin typeface="Aptos Black" panose="020B0004020202020204" pitchFamily="34" charset="0"/>
              </a:rPr>
              <a:t>Pas op </a:t>
            </a:r>
            <a:r>
              <a:rPr lang="en-US" sz="3200" cap="all" dirty="0" err="1">
                <a:solidFill>
                  <a:schemeClr val="bg1"/>
                </a:solidFill>
                <a:latin typeface="Aptos Black" panose="020B0004020202020204" pitchFamily="34" charset="0"/>
              </a:rPr>
              <a:t>voor</a:t>
            </a:r>
            <a:r>
              <a:rPr lang="en-US" sz="3200" cap="all" dirty="0">
                <a:solidFill>
                  <a:schemeClr val="bg1"/>
                </a:solidFill>
                <a:latin typeface="Aptos Black" panose="020B0004020202020204" pitchFamily="34" charset="0"/>
              </a:rPr>
              <a:t>  </a:t>
            </a:r>
            <a:r>
              <a:rPr lang="en-US" sz="3200" cap="all" dirty="0" err="1">
                <a:solidFill>
                  <a:schemeClr val="bg1"/>
                </a:solidFill>
                <a:latin typeface="Aptos Black" panose="020B0004020202020204" pitchFamily="34" charset="0"/>
              </a:rPr>
              <a:t>desinformatie</a:t>
            </a:r>
            <a:r>
              <a:rPr lang="en-US" sz="3200" cap="all" dirty="0">
                <a:solidFill>
                  <a:schemeClr val="bg1"/>
                </a:solidFill>
                <a:latin typeface="Aptos Black" panose="020B0004020202020204" pitchFamily="34" charset="0"/>
              </a:rPr>
              <a:t> </a:t>
            </a:r>
            <a:endParaRPr lang="nl-NL" sz="3200" cap="all" dirty="0">
              <a:solidFill>
                <a:schemeClr val="bg1"/>
              </a:solidFill>
              <a:latin typeface="Aptos Black" panose="020B0004020202020204" pitchFamily="34" charset="0"/>
            </a:endParaRPr>
          </a:p>
        </p:txBody>
      </p:sp>
      <p:pic>
        <p:nvPicPr>
          <p:cNvPr id="11" name="94_card_with_border">
            <a:hlinkClick r:id="" action="ppaction://media"/>
            <a:extLst>
              <a:ext uri="{FF2B5EF4-FFF2-40B4-BE49-F238E27FC236}">
                <a16:creationId xmlns:a16="http://schemas.microsoft.com/office/drawing/2014/main" id="{0C364C9B-9F0A-F850-06EB-1029654405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7209" y="556477"/>
            <a:ext cx="4024071" cy="5030090"/>
          </a:xfrm>
          <a:prstGeom prst="rect">
            <a:avLst/>
          </a:prstGeom>
          <a:ln>
            <a:noFill/>
          </a:ln>
          <a:effectLst>
            <a:outerShdw blurRad="190500" algn="tl" rotWithShape="0">
              <a:srgbClr val="000000">
                <a:alpha val="70000"/>
              </a:srgbClr>
            </a:outerShdw>
          </a:effectLst>
        </p:spPr>
      </p:pic>
      <p:pic>
        <p:nvPicPr>
          <p:cNvPr id="13" name="Picture 2" descr="solar irradiance with branding">
            <a:extLst>
              <a:ext uri="{FF2B5EF4-FFF2-40B4-BE49-F238E27FC236}">
                <a16:creationId xmlns:a16="http://schemas.microsoft.com/office/drawing/2014/main" id="{0FF6C634-83D0-FC4B-4C8D-5DB3E22B9FB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25642" y="556478"/>
            <a:ext cx="6430513" cy="5031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6F3F1370-62E8-886D-6D06-AB872085EBD4}"/>
              </a:ext>
            </a:extLst>
          </p:cNvPr>
          <p:cNvSpPr/>
          <p:nvPr/>
        </p:nvSpPr>
        <p:spPr>
          <a:xfrm>
            <a:off x="1478507" y="5813778"/>
            <a:ext cx="10115182" cy="936978"/>
          </a:xfrm>
          <a:prstGeom prst="rect">
            <a:avLst/>
          </a:prstGeom>
          <a:solidFill>
            <a:srgbClr val="EEFBE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1">
            <a:extLst>
              <a:ext uri="{FF2B5EF4-FFF2-40B4-BE49-F238E27FC236}">
                <a16:creationId xmlns:a16="http://schemas.microsoft.com/office/drawing/2014/main" id="{12139321-4BC2-1214-14E8-A9013DE47732}"/>
              </a:ext>
            </a:extLst>
          </p:cNvPr>
          <p:cNvPicPr>
            <a:picLocks noChangeAspect="1"/>
          </p:cNvPicPr>
          <p:nvPr/>
        </p:nvPicPr>
        <p:blipFill>
          <a:blip r:embed="rId7"/>
          <a:srcRect l="4395" t="69428" r="4537" b="23042"/>
          <a:stretch>
            <a:fillRect/>
          </a:stretch>
        </p:blipFill>
        <p:spPr>
          <a:xfrm>
            <a:off x="1540313" y="5901186"/>
            <a:ext cx="9931080" cy="400337"/>
          </a:xfrm>
          <a:prstGeom prst="rect">
            <a:avLst/>
          </a:prstGeom>
        </p:spPr>
      </p:pic>
      <p:pic>
        <p:nvPicPr>
          <p:cNvPr id="3" name="Picture 1">
            <a:extLst>
              <a:ext uri="{FF2B5EF4-FFF2-40B4-BE49-F238E27FC236}">
                <a16:creationId xmlns:a16="http://schemas.microsoft.com/office/drawing/2014/main" id="{5AE2197E-8079-C14A-DDCA-1E6C8849F46F}"/>
              </a:ext>
            </a:extLst>
          </p:cNvPr>
          <p:cNvPicPr>
            <a:picLocks noChangeAspect="1"/>
          </p:cNvPicPr>
          <p:nvPr/>
        </p:nvPicPr>
        <p:blipFill>
          <a:blip r:embed="rId7"/>
          <a:srcRect l="4302" t="76167" r="44745" b="17816"/>
          <a:stretch>
            <a:fillRect/>
          </a:stretch>
        </p:blipFill>
        <p:spPr>
          <a:xfrm>
            <a:off x="1540313" y="6294120"/>
            <a:ext cx="5556440" cy="319872"/>
          </a:xfrm>
          <a:prstGeom prst="rect">
            <a:avLst/>
          </a:prstGeom>
        </p:spPr>
      </p:pic>
    </p:spTree>
    <p:extLst>
      <p:ext uri="{BB962C8B-B14F-4D97-AF65-F5344CB8AC3E}">
        <p14:creationId xmlns:p14="http://schemas.microsoft.com/office/powerpoint/2010/main" val="1968590819"/>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0F0AB5-550A-6FD0-65E5-AF23859579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C29CF7-495D-F806-9BCA-5F30751DB1FA}"/>
              </a:ext>
            </a:extLst>
          </p:cNvPr>
          <p:cNvPicPr>
            <a:picLocks noChangeAspect="1"/>
          </p:cNvPicPr>
          <p:nvPr/>
        </p:nvPicPr>
        <p:blipFill>
          <a:blip r:embed="rId2"/>
          <a:stretch>
            <a:fillRect/>
          </a:stretch>
        </p:blipFill>
        <p:spPr>
          <a:xfrm>
            <a:off x="643467" y="586225"/>
            <a:ext cx="10905066" cy="5316218"/>
          </a:xfrm>
          <a:prstGeom prst="rect">
            <a:avLst/>
          </a:prstGeom>
        </p:spPr>
      </p:pic>
      <p:sp>
        <p:nvSpPr>
          <p:cNvPr id="2" name="TextBox 1">
            <a:extLst>
              <a:ext uri="{FF2B5EF4-FFF2-40B4-BE49-F238E27FC236}">
                <a16:creationId xmlns:a16="http://schemas.microsoft.com/office/drawing/2014/main" id="{58661CAD-9D51-51B9-3124-52AE4ED54830}"/>
              </a:ext>
            </a:extLst>
          </p:cNvPr>
          <p:cNvSpPr txBox="1"/>
          <p:nvPr/>
        </p:nvSpPr>
        <p:spPr>
          <a:xfrm>
            <a:off x="643467" y="5902443"/>
            <a:ext cx="10997548" cy="369332"/>
          </a:xfrm>
          <a:prstGeom prst="rect">
            <a:avLst/>
          </a:prstGeom>
          <a:noFill/>
        </p:spPr>
        <p:txBody>
          <a:bodyPr wrap="square" rtlCol="0">
            <a:spAutoFit/>
          </a:bodyPr>
          <a:lstStyle/>
          <a:p>
            <a:pPr algn="ctr"/>
            <a:r>
              <a:rPr lang="nl-NL" dirty="0">
                <a:solidFill>
                  <a:srgbClr val="56B138"/>
                </a:solidFill>
              </a:rPr>
              <a:t>https://www.oecd.org/en/about/projects/PISA-2029-Climate-Literacy.html</a:t>
            </a:r>
          </a:p>
        </p:txBody>
      </p:sp>
    </p:spTree>
    <p:extLst>
      <p:ext uri="{BB962C8B-B14F-4D97-AF65-F5344CB8AC3E}">
        <p14:creationId xmlns:p14="http://schemas.microsoft.com/office/powerpoint/2010/main" val="356336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2B21D1-29E8-B497-9D51-58DC773A22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4515C1-CBFF-3006-BAF7-A26EA617E04E}"/>
              </a:ext>
            </a:extLst>
          </p:cNvPr>
          <p:cNvPicPr>
            <a:picLocks noChangeAspect="1"/>
          </p:cNvPicPr>
          <p:nvPr/>
        </p:nvPicPr>
        <p:blipFill>
          <a:blip r:embed="rId3"/>
          <a:stretch>
            <a:fillRect/>
          </a:stretch>
        </p:blipFill>
        <p:spPr>
          <a:xfrm>
            <a:off x="2836983" y="251461"/>
            <a:ext cx="6518033" cy="3177539"/>
          </a:xfrm>
          <a:prstGeom prst="rect">
            <a:avLst/>
          </a:prstGeom>
        </p:spPr>
      </p:pic>
      <p:pic>
        <p:nvPicPr>
          <p:cNvPr id="7" name="Picture 8">
            <a:extLst>
              <a:ext uri="{FF2B5EF4-FFF2-40B4-BE49-F238E27FC236}">
                <a16:creationId xmlns:a16="http://schemas.microsoft.com/office/drawing/2014/main" id="{8C406776-1C7C-B20F-F060-81B4A67754F7}"/>
              </a:ext>
            </a:extLst>
          </p:cNvPr>
          <p:cNvPicPr>
            <a:picLocks noChangeAspect="1"/>
          </p:cNvPicPr>
          <p:nvPr/>
        </p:nvPicPr>
        <p:blipFill>
          <a:blip r:embed="rId4"/>
          <a:srcRect l="56986" t="2886" r="23868" b="21408"/>
          <a:stretch>
            <a:fillRect/>
          </a:stretch>
        </p:blipFill>
        <p:spPr>
          <a:xfrm rot="21417963">
            <a:off x="4724751" y="3115199"/>
            <a:ext cx="1898438" cy="3218333"/>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3957D40B-A889-57DB-1A82-5DE913D128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8086" y="2847106"/>
            <a:ext cx="1207910" cy="2134911"/>
          </a:xfrm>
          <a:prstGeom prst="rect">
            <a:avLst/>
          </a:prstGeom>
        </p:spPr>
      </p:pic>
    </p:spTree>
    <p:extLst>
      <p:ext uri="{BB962C8B-B14F-4D97-AF65-F5344CB8AC3E}">
        <p14:creationId xmlns:p14="http://schemas.microsoft.com/office/powerpoint/2010/main" val="254659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28672E-A2C6-5C8E-D297-31A9C9838AF5}"/>
              </a:ext>
            </a:extLst>
          </p:cNvPr>
          <p:cNvPicPr>
            <a:picLocks noChangeAspect="1"/>
          </p:cNvPicPr>
          <p:nvPr/>
        </p:nvPicPr>
        <p:blipFill>
          <a:blip r:embed="rId3"/>
          <a:stretch>
            <a:fillRect/>
          </a:stretch>
        </p:blipFill>
        <p:spPr>
          <a:xfrm>
            <a:off x="1289538" y="0"/>
            <a:ext cx="9612923" cy="6824800"/>
          </a:xfrm>
          <a:prstGeom prst="rect">
            <a:avLst/>
          </a:prstGeom>
        </p:spPr>
      </p:pic>
      <p:pic>
        <p:nvPicPr>
          <p:cNvPr id="5" name="Picture 4">
            <a:extLst>
              <a:ext uri="{FF2B5EF4-FFF2-40B4-BE49-F238E27FC236}">
                <a16:creationId xmlns:a16="http://schemas.microsoft.com/office/drawing/2014/main" id="{5B44C00D-7AEB-5B60-4845-31910DAD5D38}"/>
              </a:ext>
            </a:extLst>
          </p:cNvPr>
          <p:cNvPicPr>
            <a:picLocks noChangeAspect="1"/>
          </p:cNvPicPr>
          <p:nvPr/>
        </p:nvPicPr>
        <p:blipFill>
          <a:blip r:embed="rId4"/>
          <a:stretch>
            <a:fillRect/>
          </a:stretch>
        </p:blipFill>
        <p:spPr>
          <a:xfrm>
            <a:off x="5121060" y="3747796"/>
            <a:ext cx="6592220" cy="307700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84E5F12-0C71-8A8F-ADB4-64201631673E}"/>
              </a:ext>
            </a:extLst>
          </p:cNvPr>
          <p:cNvPicPr>
            <a:picLocks noChangeAspect="1"/>
          </p:cNvPicPr>
          <p:nvPr/>
        </p:nvPicPr>
        <p:blipFill>
          <a:blip r:embed="rId5"/>
          <a:stretch>
            <a:fillRect/>
          </a:stretch>
        </p:blipFill>
        <p:spPr>
          <a:xfrm>
            <a:off x="478719" y="2747864"/>
            <a:ext cx="4119191" cy="38942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B8AB20B-D128-F05A-7E79-07756CED4AF4}"/>
              </a:ext>
            </a:extLst>
          </p:cNvPr>
          <p:cNvPicPr>
            <a:picLocks noChangeAspect="1"/>
          </p:cNvPicPr>
          <p:nvPr/>
        </p:nvPicPr>
        <p:blipFill>
          <a:blip r:embed="rId6"/>
          <a:stretch>
            <a:fillRect/>
          </a:stretch>
        </p:blipFill>
        <p:spPr>
          <a:xfrm>
            <a:off x="478719" y="215403"/>
            <a:ext cx="4119191" cy="2532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1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AA473224-91E9-CBDE-201B-0675B49B79DE}"/>
              </a:ext>
            </a:extLst>
          </p:cNvPr>
          <p:cNvPicPr>
            <a:picLocks noChangeAspect="1"/>
          </p:cNvPicPr>
          <p:nvPr/>
        </p:nvPicPr>
        <p:blipFill rotWithShape="1">
          <a:blip r:embed="rId3">
            <a:extLst>
              <a:ext uri="{28A0092B-C50C-407E-A947-70E740481C1C}">
                <a14:useLocalDpi xmlns:a14="http://schemas.microsoft.com/office/drawing/2010/main" val="0"/>
              </a:ext>
            </a:extLst>
          </a:blip>
          <a:srcRect t="59028"/>
          <a:stretch/>
        </p:blipFill>
        <p:spPr>
          <a:xfrm>
            <a:off x="0" y="0"/>
            <a:ext cx="12192000" cy="6502139"/>
          </a:xfrm>
          <a:prstGeom prst="rect">
            <a:avLst/>
          </a:prstGeom>
        </p:spPr>
      </p:pic>
      <p:sp>
        <p:nvSpPr>
          <p:cNvPr id="3" name="Slide Number Placeholder 2">
            <a:extLst>
              <a:ext uri="{FF2B5EF4-FFF2-40B4-BE49-F238E27FC236}">
                <a16:creationId xmlns:a16="http://schemas.microsoft.com/office/drawing/2014/main" id="{1CCF7246-B293-2877-6076-E1184B1DCEE3}"/>
              </a:ext>
            </a:extLst>
          </p:cNvPr>
          <p:cNvSpPr>
            <a:spLocks noGrp="1"/>
          </p:cNvSpPr>
          <p:nvPr>
            <p:ph type="sldNum" sz="quarter" idx="12"/>
          </p:nvPr>
        </p:nvSpPr>
        <p:spPr/>
        <p:txBody>
          <a:bodyPr/>
          <a:lstStyle/>
          <a:p>
            <a:fld id="{3109D357-8067-4A1F-97B2-93C5160B78D9}" type="slidenum">
              <a:rPr lang="en-US" smtClean="0"/>
              <a:t>18</a:t>
            </a:fld>
            <a:endParaRPr lang="en-US"/>
          </a:p>
        </p:txBody>
      </p:sp>
    </p:spTree>
    <p:extLst>
      <p:ext uri="{BB962C8B-B14F-4D97-AF65-F5344CB8AC3E}">
        <p14:creationId xmlns:p14="http://schemas.microsoft.com/office/powerpoint/2010/main" val="146560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D4ED39-2E0D-1120-08E0-765A8D1CA10E}"/>
              </a:ext>
            </a:extLst>
          </p:cNvPr>
          <p:cNvPicPr>
            <a:picLocks noGrp="1" noChangeAspect="1"/>
          </p:cNvPicPr>
          <p:nvPr>
            <p:ph idx="1"/>
          </p:nvPr>
        </p:nvPicPr>
        <p:blipFill>
          <a:blip r:embed="rId3"/>
          <a:srcRect t="-1" r="4683" b="20"/>
          <a:stretch/>
        </p:blipFill>
        <p:spPr>
          <a:xfrm>
            <a:off x="20" y="1282"/>
            <a:ext cx="11620962" cy="6856718"/>
          </a:xfrm>
          <a:prstGeom prst="rect">
            <a:avLst/>
          </a:prstGeom>
        </p:spPr>
      </p:pic>
      <p:sp>
        <p:nvSpPr>
          <p:cNvPr id="8" name="TextBox 7">
            <a:extLst>
              <a:ext uri="{FF2B5EF4-FFF2-40B4-BE49-F238E27FC236}">
                <a16:creationId xmlns:a16="http://schemas.microsoft.com/office/drawing/2014/main" id="{18A84F5F-2DA6-CB7F-0484-F7E1AE8DE20A}"/>
              </a:ext>
            </a:extLst>
          </p:cNvPr>
          <p:cNvSpPr txBox="1"/>
          <p:nvPr/>
        </p:nvSpPr>
        <p:spPr>
          <a:xfrm rot="16200000">
            <a:off x="8858694" y="3536594"/>
            <a:ext cx="6094070" cy="369332"/>
          </a:xfrm>
          <a:prstGeom prst="rect">
            <a:avLst/>
          </a:prstGeom>
          <a:noFill/>
        </p:spPr>
        <p:txBody>
          <a:bodyPr wrap="square">
            <a:spAutoFit/>
          </a:bodyPr>
          <a:lstStyle/>
          <a:p>
            <a:r>
              <a:rPr lang="en-US" b="0" i="0" dirty="0">
                <a:solidFill>
                  <a:srgbClr val="707070"/>
                </a:solidFill>
                <a:effectLst/>
                <a:latin typeface="GuardianTextSans"/>
              </a:rPr>
              <a:t>Photograph: Murdo MacLeod/The Guardian</a:t>
            </a:r>
            <a:endParaRPr lang="nl-NL" dirty="0"/>
          </a:p>
        </p:txBody>
      </p:sp>
      <p:pic>
        <p:nvPicPr>
          <p:cNvPr id="12" name="Picture 11">
            <a:extLst>
              <a:ext uri="{FF2B5EF4-FFF2-40B4-BE49-F238E27FC236}">
                <a16:creationId xmlns:a16="http://schemas.microsoft.com/office/drawing/2014/main" id="{CB82C049-80AD-71F6-56D4-22A8B3471F2F}"/>
              </a:ext>
            </a:extLst>
          </p:cNvPr>
          <p:cNvPicPr>
            <a:picLocks noChangeAspect="1"/>
          </p:cNvPicPr>
          <p:nvPr/>
        </p:nvPicPr>
        <p:blipFill>
          <a:blip r:embed="rId4"/>
          <a:stretch>
            <a:fillRect/>
          </a:stretch>
        </p:blipFill>
        <p:spPr>
          <a:xfrm>
            <a:off x="2761784" y="2928867"/>
            <a:ext cx="6668431" cy="1000265"/>
          </a:xfrm>
          <a:prstGeom prst="rect">
            <a:avLst/>
          </a:prstGeom>
        </p:spPr>
      </p:pic>
      <p:pic>
        <p:nvPicPr>
          <p:cNvPr id="14" name="Picture 13">
            <a:extLst>
              <a:ext uri="{FF2B5EF4-FFF2-40B4-BE49-F238E27FC236}">
                <a16:creationId xmlns:a16="http://schemas.microsoft.com/office/drawing/2014/main" id="{85B4A177-D53F-8B63-4F41-020649DBAB7D}"/>
              </a:ext>
            </a:extLst>
          </p:cNvPr>
          <p:cNvPicPr>
            <a:picLocks noChangeAspect="1"/>
          </p:cNvPicPr>
          <p:nvPr/>
        </p:nvPicPr>
        <p:blipFill>
          <a:blip r:embed="rId5"/>
          <a:stretch>
            <a:fillRect/>
          </a:stretch>
        </p:blipFill>
        <p:spPr>
          <a:xfrm>
            <a:off x="4373233" y="133982"/>
            <a:ext cx="6973273" cy="1505160"/>
          </a:xfrm>
          <a:prstGeom prst="rect">
            <a:avLst/>
          </a:prstGeom>
        </p:spPr>
      </p:pic>
      <p:pic>
        <p:nvPicPr>
          <p:cNvPr id="16" name="Picture 15">
            <a:extLst>
              <a:ext uri="{FF2B5EF4-FFF2-40B4-BE49-F238E27FC236}">
                <a16:creationId xmlns:a16="http://schemas.microsoft.com/office/drawing/2014/main" id="{03D5FB5F-A70A-25BC-C1EE-F786CA3298EF}"/>
              </a:ext>
            </a:extLst>
          </p:cNvPr>
          <p:cNvPicPr>
            <a:picLocks noChangeAspect="1"/>
          </p:cNvPicPr>
          <p:nvPr/>
        </p:nvPicPr>
        <p:blipFill>
          <a:blip r:embed="rId6"/>
          <a:stretch>
            <a:fillRect/>
          </a:stretch>
        </p:blipFill>
        <p:spPr>
          <a:xfrm>
            <a:off x="3963601" y="4338752"/>
            <a:ext cx="7382905" cy="952633"/>
          </a:xfrm>
          <a:prstGeom prst="rect">
            <a:avLst/>
          </a:prstGeom>
        </p:spPr>
      </p:pic>
      <p:pic>
        <p:nvPicPr>
          <p:cNvPr id="18" name="Picture 17">
            <a:extLst>
              <a:ext uri="{FF2B5EF4-FFF2-40B4-BE49-F238E27FC236}">
                <a16:creationId xmlns:a16="http://schemas.microsoft.com/office/drawing/2014/main" id="{1E7955A4-19E2-C894-DA58-479E76003587}"/>
              </a:ext>
            </a:extLst>
          </p:cNvPr>
          <p:cNvPicPr>
            <a:picLocks noChangeAspect="1"/>
          </p:cNvPicPr>
          <p:nvPr/>
        </p:nvPicPr>
        <p:blipFill>
          <a:blip r:embed="rId7"/>
          <a:stretch>
            <a:fillRect/>
          </a:stretch>
        </p:blipFill>
        <p:spPr>
          <a:xfrm>
            <a:off x="571018" y="2048762"/>
            <a:ext cx="8564170" cy="666843"/>
          </a:xfrm>
          <a:prstGeom prst="rect">
            <a:avLst/>
          </a:prstGeom>
        </p:spPr>
      </p:pic>
      <p:pic>
        <p:nvPicPr>
          <p:cNvPr id="20" name="Picture 19">
            <a:extLst>
              <a:ext uri="{FF2B5EF4-FFF2-40B4-BE49-F238E27FC236}">
                <a16:creationId xmlns:a16="http://schemas.microsoft.com/office/drawing/2014/main" id="{2450E366-A819-23F1-0F37-C296EC5E05FA}"/>
              </a:ext>
            </a:extLst>
          </p:cNvPr>
          <p:cNvPicPr>
            <a:picLocks noChangeAspect="1"/>
          </p:cNvPicPr>
          <p:nvPr/>
        </p:nvPicPr>
        <p:blipFill>
          <a:blip r:embed="rId8"/>
          <a:stretch>
            <a:fillRect/>
          </a:stretch>
        </p:blipFill>
        <p:spPr>
          <a:xfrm>
            <a:off x="343390" y="5512639"/>
            <a:ext cx="6782747" cy="1124107"/>
          </a:xfrm>
          <a:prstGeom prst="rect">
            <a:avLst/>
          </a:prstGeom>
        </p:spPr>
      </p:pic>
      <p:pic>
        <p:nvPicPr>
          <p:cNvPr id="4" name="Graphic 3">
            <a:extLst>
              <a:ext uri="{FF2B5EF4-FFF2-40B4-BE49-F238E27FC236}">
                <a16:creationId xmlns:a16="http://schemas.microsoft.com/office/drawing/2014/main" id="{6176FD1C-5D77-1AB6-37C6-7E6168B76F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93150" y="511457"/>
            <a:ext cx="4277558" cy="6479243"/>
          </a:xfrm>
          <a:prstGeom prst="rect">
            <a:avLst/>
          </a:prstGeom>
        </p:spPr>
      </p:pic>
      <p:sp>
        <p:nvSpPr>
          <p:cNvPr id="5" name="Tekstvak 4">
            <a:extLst>
              <a:ext uri="{FF2B5EF4-FFF2-40B4-BE49-F238E27FC236}">
                <a16:creationId xmlns:a16="http://schemas.microsoft.com/office/drawing/2014/main" id="{EE310E52-30CD-B051-B223-35ED0ACB356C}"/>
              </a:ext>
            </a:extLst>
          </p:cNvPr>
          <p:cNvSpPr txBox="1"/>
          <p:nvPr/>
        </p:nvSpPr>
        <p:spPr>
          <a:xfrm>
            <a:off x="3782381" y="1131271"/>
            <a:ext cx="3087327" cy="1938992"/>
          </a:xfrm>
          <a:prstGeom prst="rect">
            <a:avLst/>
          </a:prstGeom>
          <a:noFill/>
        </p:spPr>
        <p:txBody>
          <a:bodyPr wrap="square" rtlCol="0">
            <a:spAutoFit/>
          </a:bodyPr>
          <a:lstStyle/>
          <a:p>
            <a:pPr algn="ctr"/>
            <a:r>
              <a:rPr lang="nl-NL" sz="2400" dirty="0">
                <a:solidFill>
                  <a:schemeClr val="bg1"/>
                </a:solidFill>
              </a:rPr>
              <a:t>Ik zie dit niet in de klas hoor.</a:t>
            </a:r>
          </a:p>
          <a:p>
            <a:pPr algn="ctr"/>
            <a:r>
              <a:rPr lang="nl-NL" sz="2400" dirty="0">
                <a:solidFill>
                  <a:schemeClr val="bg1"/>
                </a:solidFill>
              </a:rPr>
              <a:t>Mijn leerlingen shoppen dagelijks </a:t>
            </a:r>
            <a:br>
              <a:rPr lang="nl-NL" sz="2400" dirty="0">
                <a:solidFill>
                  <a:schemeClr val="bg1"/>
                </a:solidFill>
              </a:rPr>
            </a:br>
            <a:r>
              <a:rPr lang="nl-NL" sz="2400" dirty="0">
                <a:solidFill>
                  <a:schemeClr val="bg1"/>
                </a:solidFill>
              </a:rPr>
              <a:t>bij TEMU.</a:t>
            </a:r>
          </a:p>
        </p:txBody>
      </p:sp>
    </p:spTree>
    <p:extLst>
      <p:ext uri="{BB962C8B-B14F-4D97-AF65-F5344CB8AC3E}">
        <p14:creationId xmlns:p14="http://schemas.microsoft.com/office/powerpoint/2010/main" val="49854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62C60B8-903D-338F-2BA4-DE8D0353E39B}"/>
              </a:ext>
            </a:extLst>
          </p:cNvPr>
          <p:cNvPicPr>
            <a:picLocks noChangeAspect="1"/>
          </p:cNvPicPr>
          <p:nvPr/>
        </p:nvPicPr>
        <p:blipFill>
          <a:blip r:embed="rId3"/>
          <a:srcRect l="35240" t="17661" r="6365" b="3319"/>
          <a:stretch>
            <a:fillRect/>
          </a:stretch>
        </p:blipFill>
        <p:spPr>
          <a:xfrm>
            <a:off x="243302" y="1512145"/>
            <a:ext cx="4084858" cy="3624928"/>
          </a:xfrm>
          <a:prstGeom prst="rect">
            <a:avLst/>
          </a:prstGeom>
        </p:spPr>
      </p:pic>
      <p:sp>
        <p:nvSpPr>
          <p:cNvPr id="10" name="Rechthoek 9">
            <a:extLst>
              <a:ext uri="{FF2B5EF4-FFF2-40B4-BE49-F238E27FC236}">
                <a16:creationId xmlns:a16="http://schemas.microsoft.com/office/drawing/2014/main" id="{4AC95510-5FAB-BC28-0913-9D3C2E3F3CB8}"/>
              </a:ext>
            </a:extLst>
          </p:cNvPr>
          <p:cNvSpPr/>
          <p:nvPr/>
        </p:nvSpPr>
        <p:spPr>
          <a:xfrm>
            <a:off x="3955222" y="1393465"/>
            <a:ext cx="3866153" cy="39703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F9D60D05-A869-573F-BC49-58E76E4EE2F6}"/>
              </a:ext>
            </a:extLst>
          </p:cNvPr>
          <p:cNvSpPr/>
          <p:nvPr/>
        </p:nvSpPr>
        <p:spPr>
          <a:xfrm>
            <a:off x="243302" y="3954626"/>
            <a:ext cx="3787678" cy="2418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4" name="Titel 3">
            <a:extLst>
              <a:ext uri="{FF2B5EF4-FFF2-40B4-BE49-F238E27FC236}">
                <a16:creationId xmlns:a16="http://schemas.microsoft.com/office/drawing/2014/main" id="{A47A14A0-B19C-442C-B2AE-2B4504D47692}"/>
              </a:ext>
            </a:extLst>
          </p:cNvPr>
          <p:cNvSpPr>
            <a:spLocks noGrp="1"/>
          </p:cNvSpPr>
          <p:nvPr>
            <p:ph type="title"/>
          </p:nvPr>
        </p:nvSpPr>
        <p:spPr/>
        <p:txBody>
          <a:bodyPr/>
          <a:lstStyle/>
          <a:p>
            <a:r>
              <a:rPr lang="nl-NL" noProof="0" dirty="0"/>
              <a:t>Klimaatverandering</a:t>
            </a:r>
          </a:p>
        </p:txBody>
      </p:sp>
      <p:pic>
        <p:nvPicPr>
          <p:cNvPr id="1032" name="Picture 8" descr="Atmospheric CO₂ concentration">
            <a:hlinkClick r:id="rId4"/>
            <a:extLst>
              <a:ext uri="{FF2B5EF4-FFF2-40B4-BE49-F238E27FC236}">
                <a16:creationId xmlns:a16="http://schemas.microsoft.com/office/drawing/2014/main" id="{5E69A022-2C63-4442-A02A-3B2EF4643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846" y="1512145"/>
            <a:ext cx="3560912" cy="25135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0E83CD5D-786A-4356-AC4A-7D10B6D01292}"/>
              </a:ext>
            </a:extLst>
          </p:cNvPr>
          <p:cNvGrpSpPr/>
          <p:nvPr/>
        </p:nvGrpSpPr>
        <p:grpSpPr>
          <a:xfrm>
            <a:off x="339673" y="4211647"/>
            <a:ext cx="3917615" cy="2457979"/>
            <a:chOff x="7704424" y="1690688"/>
            <a:chExt cx="4183151" cy="2952813"/>
          </a:xfrm>
        </p:grpSpPr>
        <p:pic>
          <p:nvPicPr>
            <p:cNvPr id="8" name="Afbeelding 7">
              <a:hlinkClick r:id="rId6"/>
              <a:extLst>
                <a:ext uri="{FF2B5EF4-FFF2-40B4-BE49-F238E27FC236}">
                  <a16:creationId xmlns:a16="http://schemas.microsoft.com/office/drawing/2014/main" id="{2A0B4A2C-54D2-427D-97DA-0C5A658FE106}"/>
                </a:ext>
              </a:extLst>
            </p:cNvPr>
            <p:cNvPicPr>
              <a:picLocks noChangeAspect="1"/>
            </p:cNvPicPr>
            <p:nvPr/>
          </p:nvPicPr>
          <p:blipFill>
            <a:blip r:embed="rId7"/>
            <a:stretch>
              <a:fillRect/>
            </a:stretch>
          </p:blipFill>
          <p:spPr>
            <a:xfrm>
              <a:off x="7704424" y="1690688"/>
              <a:ext cx="4183151" cy="2952813"/>
            </a:xfrm>
            <a:prstGeom prst="rect">
              <a:avLst/>
            </a:prstGeom>
          </p:spPr>
        </p:pic>
        <p:pic>
          <p:nvPicPr>
            <p:cNvPr id="1036" name="Picture 12" descr="Grijze Energie">
              <a:extLst>
                <a:ext uri="{FF2B5EF4-FFF2-40B4-BE49-F238E27FC236}">
                  <a16:creationId xmlns:a16="http://schemas.microsoft.com/office/drawing/2014/main" id="{2E991D1A-2B0F-4E4E-BC69-6AFD88A282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2636" y="2213050"/>
              <a:ext cx="2038701" cy="954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What is climate change? A really simple guide - BBC News">
            <a:hlinkClick r:id="rId9"/>
            <a:extLst>
              <a:ext uri="{FF2B5EF4-FFF2-40B4-BE49-F238E27FC236}">
                <a16:creationId xmlns:a16="http://schemas.microsoft.com/office/drawing/2014/main" id="{0162E7AB-00D9-4FA6-B2B4-C6E25E55F1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6335" y="1525312"/>
            <a:ext cx="3308984" cy="24293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hlinkClick r:id="rId11"/>
            <a:extLst>
              <a:ext uri="{FF2B5EF4-FFF2-40B4-BE49-F238E27FC236}">
                <a16:creationId xmlns:a16="http://schemas.microsoft.com/office/drawing/2014/main" id="{D3DEA29E-5803-482D-9FFA-6A3F188007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2199" y="4097625"/>
            <a:ext cx="3197257" cy="251358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58713A7-F390-8480-1558-AC810C0CD140}"/>
              </a:ext>
            </a:extLst>
          </p:cNvPr>
          <p:cNvPicPr>
            <a:picLocks noChangeAspect="1"/>
          </p:cNvPicPr>
          <p:nvPr/>
        </p:nvPicPr>
        <p:blipFill>
          <a:blip r:embed="rId13"/>
          <a:stretch>
            <a:fillRect/>
          </a:stretch>
        </p:blipFill>
        <p:spPr>
          <a:xfrm>
            <a:off x="7749810" y="4335242"/>
            <a:ext cx="4029075" cy="2038350"/>
          </a:xfrm>
          <a:prstGeom prst="rect">
            <a:avLst/>
          </a:prstGeom>
        </p:spPr>
      </p:pic>
      <p:pic>
        <p:nvPicPr>
          <p:cNvPr id="7" name="Graphic 6">
            <a:extLst>
              <a:ext uri="{FF2B5EF4-FFF2-40B4-BE49-F238E27FC236}">
                <a16:creationId xmlns:a16="http://schemas.microsoft.com/office/drawing/2014/main" id="{853FAA89-3C8E-2B1E-F446-0FC93512D8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02256" y="5495925"/>
            <a:ext cx="914400" cy="1362075"/>
          </a:xfrm>
          <a:prstGeom prst="rect">
            <a:avLst/>
          </a:prstGeom>
          <a:effectLst>
            <a:outerShdw blurRad="63500" sx="102000" sy="102000" algn="ctr" rotWithShape="0">
              <a:prstClr val="black">
                <a:alpha val="40000"/>
              </a:prstClr>
            </a:outerShdw>
          </a:effectLst>
        </p:spPr>
      </p:pic>
      <p:sp>
        <p:nvSpPr>
          <p:cNvPr id="13" name="Freeform: Shape 12">
            <a:extLst>
              <a:ext uri="{FF2B5EF4-FFF2-40B4-BE49-F238E27FC236}">
                <a16:creationId xmlns:a16="http://schemas.microsoft.com/office/drawing/2014/main" id="{F4FB8060-8FDA-0499-164B-12451A25B1D5}"/>
              </a:ext>
            </a:extLst>
          </p:cNvPr>
          <p:cNvSpPr/>
          <p:nvPr/>
        </p:nvSpPr>
        <p:spPr>
          <a:xfrm>
            <a:off x="4886325" y="95250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18" name="Graphic 17">
            <a:extLst>
              <a:ext uri="{FF2B5EF4-FFF2-40B4-BE49-F238E27FC236}">
                <a16:creationId xmlns:a16="http://schemas.microsoft.com/office/drawing/2014/main" id="{EC589A64-AA5D-9428-EA6D-2D295D7BC9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15155" y="574525"/>
            <a:ext cx="4402326" cy="4469028"/>
          </a:xfrm>
          <a:prstGeom prst="rect">
            <a:avLst/>
          </a:prstGeom>
          <a:effectLst>
            <a:outerShdw blurRad="63500" sx="102000" sy="102000" algn="ctr" rotWithShape="0">
              <a:prstClr val="black">
                <a:alpha val="40000"/>
              </a:prstClr>
            </a:outerShdw>
          </a:effectLst>
        </p:spPr>
      </p:pic>
      <p:sp>
        <p:nvSpPr>
          <p:cNvPr id="14" name="Oval 13">
            <a:extLst>
              <a:ext uri="{FF2B5EF4-FFF2-40B4-BE49-F238E27FC236}">
                <a16:creationId xmlns:a16="http://schemas.microsoft.com/office/drawing/2014/main" id="{858DF2B9-284A-7C52-26A1-582C25868897}"/>
              </a:ext>
            </a:extLst>
          </p:cNvPr>
          <p:cNvSpPr/>
          <p:nvPr/>
        </p:nvSpPr>
        <p:spPr>
          <a:xfrm>
            <a:off x="3883657" y="685345"/>
            <a:ext cx="4865321" cy="30562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noProof="0" dirty="0">
                <a:solidFill>
                  <a:schemeClr val="tx1"/>
                </a:solidFill>
              </a:rPr>
              <a:t>Maar ik las ergens dat het </a:t>
            </a:r>
            <a:r>
              <a:rPr lang="nl-NL" b="1" noProof="0" dirty="0">
                <a:solidFill>
                  <a:schemeClr val="tx1"/>
                </a:solidFill>
              </a:rPr>
              <a:t>kouder </a:t>
            </a:r>
            <a:r>
              <a:rPr lang="nl-NL" noProof="0" dirty="0">
                <a:solidFill>
                  <a:schemeClr val="tx1"/>
                </a:solidFill>
              </a:rPr>
              <a:t>wordt door iets met oceaanstroming.</a:t>
            </a:r>
          </a:p>
          <a:p>
            <a:pPr algn="ctr"/>
            <a:endParaRPr lang="nl-NL" noProof="0" dirty="0">
              <a:solidFill>
                <a:schemeClr val="tx1"/>
              </a:solidFill>
            </a:endParaRPr>
          </a:p>
          <a:p>
            <a:pPr algn="ctr"/>
            <a:r>
              <a:rPr lang="nl-NL" noProof="0" dirty="0">
                <a:solidFill>
                  <a:schemeClr val="tx1"/>
                </a:solidFill>
              </a:rPr>
              <a:t>Waarom zouden we ons dan voorbereiden op opwarming, als we </a:t>
            </a:r>
            <a:r>
              <a:rPr lang="nl-NL" b="1" noProof="0" dirty="0">
                <a:solidFill>
                  <a:schemeClr val="tx1"/>
                </a:solidFill>
              </a:rPr>
              <a:t>toch niet weten</a:t>
            </a:r>
            <a:r>
              <a:rPr lang="nl-NL" noProof="0" dirty="0">
                <a:solidFill>
                  <a:schemeClr val="tx1"/>
                </a:solidFill>
              </a:rPr>
              <a:t> wat er gaat gebeuren?</a:t>
            </a:r>
          </a:p>
          <a:p>
            <a:pPr algn="ctr"/>
            <a:endParaRPr lang="nl-NL" noProof="0" dirty="0">
              <a:solidFill>
                <a:schemeClr val="tx1"/>
              </a:solidFill>
            </a:endParaRPr>
          </a:p>
        </p:txBody>
      </p:sp>
    </p:spTree>
    <p:extLst>
      <p:ext uri="{BB962C8B-B14F-4D97-AF65-F5344CB8AC3E}">
        <p14:creationId xmlns:p14="http://schemas.microsoft.com/office/powerpoint/2010/main" val="4426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Up-Down 3">
            <a:extLst>
              <a:ext uri="{FF2B5EF4-FFF2-40B4-BE49-F238E27FC236}">
                <a16:creationId xmlns:a16="http://schemas.microsoft.com/office/drawing/2014/main" id="{B6C84B7D-7156-4633-D944-6704C3CD7ED9}"/>
              </a:ext>
            </a:extLst>
          </p:cNvPr>
          <p:cNvSpPr/>
          <p:nvPr/>
        </p:nvSpPr>
        <p:spPr>
          <a:xfrm>
            <a:off x="5776373" y="1347480"/>
            <a:ext cx="630314" cy="4163040"/>
          </a:xfrm>
          <a:prstGeom prst="upDownArrow">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5" name="Arrow: Up-Down 4">
            <a:extLst>
              <a:ext uri="{FF2B5EF4-FFF2-40B4-BE49-F238E27FC236}">
                <a16:creationId xmlns:a16="http://schemas.microsoft.com/office/drawing/2014/main" id="{78F4587D-750F-9BC4-A533-92B8F77D2954}"/>
              </a:ext>
            </a:extLst>
          </p:cNvPr>
          <p:cNvSpPr/>
          <p:nvPr/>
        </p:nvSpPr>
        <p:spPr>
          <a:xfrm rot="5400000">
            <a:off x="5780843" y="-570391"/>
            <a:ext cx="630314" cy="7998782"/>
          </a:xfrm>
          <a:prstGeom prst="upDownArrow">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7" name="TextBox 6">
            <a:extLst>
              <a:ext uri="{FF2B5EF4-FFF2-40B4-BE49-F238E27FC236}">
                <a16:creationId xmlns:a16="http://schemas.microsoft.com/office/drawing/2014/main" id="{937651DD-96C4-5C7C-DF43-DFAB830B40B8}"/>
              </a:ext>
            </a:extLst>
          </p:cNvPr>
          <p:cNvSpPr txBox="1"/>
          <p:nvPr/>
        </p:nvSpPr>
        <p:spPr>
          <a:xfrm>
            <a:off x="4440372" y="451413"/>
            <a:ext cx="3302315" cy="584775"/>
          </a:xfrm>
          <a:prstGeom prst="rect">
            <a:avLst/>
          </a:prstGeom>
          <a:noFill/>
        </p:spPr>
        <p:txBody>
          <a:bodyPr wrap="none" rtlCol="0">
            <a:spAutoFit/>
          </a:bodyPr>
          <a:lstStyle/>
          <a:p>
            <a:pPr algn="ctr"/>
            <a:r>
              <a:rPr lang="en-US" sz="3200" dirty="0"/>
              <a:t>Ik </a:t>
            </a:r>
            <a:r>
              <a:rPr lang="en-US" sz="3200" dirty="0" err="1"/>
              <a:t>onderwijs</a:t>
            </a:r>
            <a:r>
              <a:rPr lang="en-US" sz="3200" dirty="0"/>
              <a:t> hoop</a:t>
            </a:r>
            <a:endParaRPr lang="nl-NL" sz="3200" dirty="0"/>
          </a:p>
        </p:txBody>
      </p:sp>
      <p:sp>
        <p:nvSpPr>
          <p:cNvPr id="10" name="TextBox 9">
            <a:extLst>
              <a:ext uri="{FF2B5EF4-FFF2-40B4-BE49-F238E27FC236}">
                <a16:creationId xmlns:a16="http://schemas.microsoft.com/office/drawing/2014/main" id="{5D9C5CFB-4015-239E-C2E8-2BD0CF59AEF2}"/>
              </a:ext>
            </a:extLst>
          </p:cNvPr>
          <p:cNvSpPr txBox="1"/>
          <p:nvPr/>
        </p:nvSpPr>
        <p:spPr>
          <a:xfrm>
            <a:off x="4299577" y="5708248"/>
            <a:ext cx="3583930" cy="830997"/>
          </a:xfrm>
          <a:prstGeom prst="rect">
            <a:avLst/>
          </a:prstGeom>
          <a:noFill/>
        </p:spPr>
        <p:txBody>
          <a:bodyPr wrap="none" rtlCol="0">
            <a:spAutoFit/>
          </a:bodyPr>
          <a:lstStyle/>
          <a:p>
            <a:pPr algn="ctr"/>
            <a:r>
              <a:rPr lang="en-US" sz="2400" dirty="0"/>
              <a:t>Ik </a:t>
            </a:r>
            <a:r>
              <a:rPr lang="en-US" sz="2400" dirty="0" err="1"/>
              <a:t>besteed</a:t>
            </a:r>
            <a:r>
              <a:rPr lang="en-US" sz="2400" dirty="0"/>
              <a:t> </a:t>
            </a:r>
            <a:r>
              <a:rPr lang="en-US" sz="2400" dirty="0" err="1"/>
              <a:t>geen</a:t>
            </a:r>
            <a:r>
              <a:rPr lang="en-US" sz="2400" dirty="0"/>
              <a:t> </a:t>
            </a:r>
            <a:r>
              <a:rPr lang="en-US" sz="2400" dirty="0" err="1"/>
              <a:t>aandacht</a:t>
            </a:r>
            <a:br>
              <a:rPr lang="en-US" sz="2400" dirty="0"/>
            </a:br>
            <a:r>
              <a:rPr lang="en-US" sz="2400" dirty="0" err="1"/>
              <a:t>aan</a:t>
            </a:r>
            <a:r>
              <a:rPr lang="en-US" sz="2400" dirty="0"/>
              <a:t> hoop in </a:t>
            </a:r>
            <a:r>
              <a:rPr lang="en-US" sz="2400" dirty="0" err="1"/>
              <a:t>mijn</a:t>
            </a:r>
            <a:r>
              <a:rPr lang="en-US" sz="2400" dirty="0"/>
              <a:t> lessen</a:t>
            </a:r>
            <a:endParaRPr lang="nl-NL" sz="2400" dirty="0"/>
          </a:p>
        </p:txBody>
      </p:sp>
      <p:sp>
        <p:nvSpPr>
          <p:cNvPr id="11" name="TextBox 10">
            <a:extLst>
              <a:ext uri="{FF2B5EF4-FFF2-40B4-BE49-F238E27FC236}">
                <a16:creationId xmlns:a16="http://schemas.microsoft.com/office/drawing/2014/main" id="{B2257798-9EA4-6A8A-10EE-075DBB3D08E3}"/>
              </a:ext>
            </a:extLst>
          </p:cNvPr>
          <p:cNvSpPr txBox="1"/>
          <p:nvPr/>
        </p:nvSpPr>
        <p:spPr>
          <a:xfrm>
            <a:off x="60282" y="2890391"/>
            <a:ext cx="2036327" cy="1077218"/>
          </a:xfrm>
          <a:prstGeom prst="rect">
            <a:avLst/>
          </a:prstGeom>
          <a:noFill/>
        </p:spPr>
        <p:txBody>
          <a:bodyPr wrap="none" rtlCol="0">
            <a:spAutoFit/>
          </a:bodyPr>
          <a:lstStyle/>
          <a:p>
            <a:pPr algn="ctr"/>
            <a:r>
              <a:rPr lang="en-US" sz="3200" dirty="0"/>
              <a:t>Ik ben </a:t>
            </a:r>
            <a:r>
              <a:rPr lang="en-US" sz="3200" dirty="0" err="1"/>
              <a:t>zelf</a:t>
            </a:r>
            <a:r>
              <a:rPr lang="en-US" sz="3200" dirty="0"/>
              <a:t> </a:t>
            </a:r>
            <a:br>
              <a:rPr lang="en-US" sz="3200" dirty="0"/>
            </a:br>
            <a:r>
              <a:rPr lang="en-US" sz="3200" dirty="0" err="1"/>
              <a:t>hoopvol</a:t>
            </a:r>
            <a:endParaRPr lang="nl-NL" sz="3200" dirty="0"/>
          </a:p>
        </p:txBody>
      </p:sp>
      <p:sp>
        <p:nvSpPr>
          <p:cNvPr id="12" name="TextBox 11">
            <a:extLst>
              <a:ext uri="{FF2B5EF4-FFF2-40B4-BE49-F238E27FC236}">
                <a16:creationId xmlns:a16="http://schemas.microsoft.com/office/drawing/2014/main" id="{A5785097-A4EC-DC86-A491-66AE0504C96A}"/>
              </a:ext>
            </a:extLst>
          </p:cNvPr>
          <p:cNvSpPr txBox="1"/>
          <p:nvPr/>
        </p:nvSpPr>
        <p:spPr>
          <a:xfrm>
            <a:off x="10059713" y="2644170"/>
            <a:ext cx="2089804" cy="1569660"/>
          </a:xfrm>
          <a:prstGeom prst="rect">
            <a:avLst/>
          </a:prstGeom>
          <a:noFill/>
        </p:spPr>
        <p:txBody>
          <a:bodyPr wrap="none" rtlCol="0">
            <a:spAutoFit/>
          </a:bodyPr>
          <a:lstStyle/>
          <a:p>
            <a:pPr algn="ctr"/>
            <a:r>
              <a:rPr lang="en-US" sz="3200" dirty="0"/>
              <a:t>Ik </a:t>
            </a:r>
            <a:r>
              <a:rPr lang="en-US" sz="3200" dirty="0" err="1"/>
              <a:t>heb</a:t>
            </a:r>
            <a:br>
              <a:rPr lang="en-US" sz="3200" dirty="0"/>
            </a:br>
            <a:r>
              <a:rPr lang="en-US" sz="3200" dirty="0"/>
              <a:t>de hoop</a:t>
            </a:r>
          </a:p>
          <a:p>
            <a:pPr algn="ctr"/>
            <a:r>
              <a:rPr lang="en-US" sz="3200" dirty="0" err="1"/>
              <a:t>opgegeven</a:t>
            </a:r>
            <a:endParaRPr lang="nl-NL" sz="3200" dirty="0"/>
          </a:p>
        </p:txBody>
      </p:sp>
    </p:spTree>
    <p:extLst>
      <p:ext uri="{BB962C8B-B14F-4D97-AF65-F5344CB8AC3E}">
        <p14:creationId xmlns:p14="http://schemas.microsoft.com/office/powerpoint/2010/main" val="393088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16F44-F924-11E8-71AA-5FB29C4851B6}"/>
              </a:ext>
            </a:extLst>
          </p:cNvPr>
          <p:cNvSpPr txBox="1"/>
          <p:nvPr/>
        </p:nvSpPr>
        <p:spPr>
          <a:xfrm>
            <a:off x="5490703" y="3136612"/>
            <a:ext cx="1210589" cy="584775"/>
          </a:xfrm>
          <a:prstGeom prst="rect">
            <a:avLst/>
          </a:prstGeom>
          <a:noFill/>
        </p:spPr>
        <p:txBody>
          <a:bodyPr wrap="none" rtlCol="0">
            <a:spAutoFit/>
          </a:bodyPr>
          <a:lstStyle/>
          <a:p>
            <a:pPr algn="ctr"/>
            <a:r>
              <a:rPr lang="en-US" sz="3200" dirty="0">
                <a:latin typeface="Aptos ExtraBold" panose="020B0004020202020204" pitchFamily="34" charset="0"/>
              </a:rPr>
              <a:t>Hoop</a:t>
            </a:r>
            <a:endParaRPr lang="nl-NL" sz="3200" dirty="0">
              <a:latin typeface="Aptos ExtraBold" panose="020B0004020202020204" pitchFamily="34" charset="0"/>
            </a:endParaRPr>
          </a:p>
        </p:txBody>
      </p:sp>
      <p:sp>
        <p:nvSpPr>
          <p:cNvPr id="5" name="TextBox 4">
            <a:extLst>
              <a:ext uri="{FF2B5EF4-FFF2-40B4-BE49-F238E27FC236}">
                <a16:creationId xmlns:a16="http://schemas.microsoft.com/office/drawing/2014/main" id="{D79062E0-98CE-DB8C-0969-D40D05D7CB0B}"/>
              </a:ext>
            </a:extLst>
          </p:cNvPr>
          <p:cNvSpPr txBox="1"/>
          <p:nvPr/>
        </p:nvSpPr>
        <p:spPr>
          <a:xfrm>
            <a:off x="4757555" y="2854041"/>
            <a:ext cx="2676887" cy="400110"/>
          </a:xfrm>
          <a:prstGeom prst="rect">
            <a:avLst/>
          </a:prstGeom>
          <a:noFill/>
        </p:spPr>
        <p:txBody>
          <a:bodyPr wrap="square" rtlCol="0">
            <a:spAutoFit/>
          </a:bodyPr>
          <a:lstStyle/>
          <a:p>
            <a:pPr algn="ctr"/>
            <a:r>
              <a:rPr lang="en-US" sz="2000" dirty="0" err="1">
                <a:latin typeface="Aptos ExtraBold" panose="020B0004020202020204" pitchFamily="34" charset="0"/>
              </a:rPr>
              <a:t>Constructieve</a:t>
            </a:r>
            <a:endParaRPr lang="nl-NL" sz="2000" dirty="0">
              <a:latin typeface="Aptos ExtraBold" panose="020B0004020202020204" pitchFamily="34" charset="0"/>
            </a:endParaRPr>
          </a:p>
        </p:txBody>
      </p:sp>
      <p:sp>
        <p:nvSpPr>
          <p:cNvPr id="6" name="TextBox 5">
            <a:extLst>
              <a:ext uri="{FF2B5EF4-FFF2-40B4-BE49-F238E27FC236}">
                <a16:creationId xmlns:a16="http://schemas.microsoft.com/office/drawing/2014/main" id="{221D026A-16F2-58D9-D31A-0E7E4E6E5149}"/>
              </a:ext>
            </a:extLst>
          </p:cNvPr>
          <p:cNvSpPr txBox="1"/>
          <p:nvPr/>
        </p:nvSpPr>
        <p:spPr>
          <a:xfrm>
            <a:off x="1622778" y="3136611"/>
            <a:ext cx="1172117" cy="584775"/>
          </a:xfrm>
          <a:prstGeom prst="rect">
            <a:avLst/>
          </a:prstGeom>
          <a:noFill/>
        </p:spPr>
        <p:txBody>
          <a:bodyPr wrap="none" rtlCol="0">
            <a:spAutoFit/>
          </a:bodyPr>
          <a:lstStyle/>
          <a:p>
            <a:pPr algn="ctr"/>
            <a:r>
              <a:rPr lang="en-US" sz="3200" dirty="0">
                <a:latin typeface="Aptos ExtraBold" panose="020B0004020202020204" pitchFamily="34" charset="0"/>
              </a:rPr>
              <a:t>Actie</a:t>
            </a:r>
            <a:endParaRPr lang="nl-NL" sz="3200" dirty="0">
              <a:latin typeface="Aptos ExtraBold" panose="020B0004020202020204" pitchFamily="34" charset="0"/>
            </a:endParaRPr>
          </a:p>
        </p:txBody>
      </p:sp>
      <p:sp>
        <p:nvSpPr>
          <p:cNvPr id="8" name="TextBox 7">
            <a:extLst>
              <a:ext uri="{FF2B5EF4-FFF2-40B4-BE49-F238E27FC236}">
                <a16:creationId xmlns:a16="http://schemas.microsoft.com/office/drawing/2014/main" id="{181E3AB3-8AF4-5CBB-2818-A2AAD4CA3FCC}"/>
              </a:ext>
            </a:extLst>
          </p:cNvPr>
          <p:cNvSpPr txBox="1"/>
          <p:nvPr/>
        </p:nvSpPr>
        <p:spPr>
          <a:xfrm>
            <a:off x="8675371" y="3136610"/>
            <a:ext cx="2615589" cy="584775"/>
          </a:xfrm>
          <a:prstGeom prst="rect">
            <a:avLst/>
          </a:prstGeom>
          <a:noFill/>
        </p:spPr>
        <p:txBody>
          <a:bodyPr wrap="none" rtlCol="0">
            <a:spAutoFit/>
          </a:bodyPr>
          <a:lstStyle/>
          <a:p>
            <a:pPr algn="ctr"/>
            <a:r>
              <a:rPr lang="en-US" sz="3200" dirty="0" err="1">
                <a:latin typeface="Aptos ExtraBold" panose="020B0004020202020204" pitchFamily="34" charset="0"/>
              </a:rPr>
              <a:t>Voorbeelden</a:t>
            </a:r>
            <a:endParaRPr lang="nl-NL" sz="3200" dirty="0">
              <a:latin typeface="Aptos ExtraBold" panose="020B0004020202020204" pitchFamily="34" charset="0"/>
            </a:endParaRPr>
          </a:p>
        </p:txBody>
      </p:sp>
      <p:sp>
        <p:nvSpPr>
          <p:cNvPr id="9" name="Rectangle 1">
            <a:extLst>
              <a:ext uri="{FF2B5EF4-FFF2-40B4-BE49-F238E27FC236}">
                <a16:creationId xmlns:a16="http://schemas.microsoft.com/office/drawing/2014/main" id="{8E2FE7F4-E3B3-CAB0-CDB5-EE00676C5DD8}"/>
              </a:ext>
            </a:extLst>
          </p:cNvPr>
          <p:cNvSpPr>
            <a:spLocks noChangeArrowheads="1"/>
          </p:cNvSpPr>
          <p:nvPr/>
        </p:nvSpPr>
        <p:spPr bwMode="auto">
          <a:xfrm>
            <a:off x="165760" y="6120307"/>
            <a:ext cx="118604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a:ln>
                  <a:noFill/>
                </a:ln>
                <a:solidFill>
                  <a:schemeClr val="tx1"/>
                </a:solidFill>
                <a:effectLst/>
                <a:latin typeface="Arial" panose="020B0604020202020204" pitchFamily="34" charset="0"/>
              </a:rPr>
              <a:t>Ojala, M. (2023). Hope and climate-change engagement from a psychological perspective. In </a:t>
            </a:r>
            <a:r>
              <a:rPr kumimoji="0" lang="nl-NL" altLang="nl-NL" sz="1800" b="0" i="1" u="none" strike="noStrike" cap="none" normalizeH="0" baseline="0">
                <a:ln>
                  <a:noFill/>
                </a:ln>
                <a:solidFill>
                  <a:schemeClr val="tx1"/>
                </a:solidFill>
                <a:effectLst/>
                <a:latin typeface="Arial" panose="020B0604020202020204" pitchFamily="34" charset="0"/>
              </a:rPr>
              <a:t>Current Opinion in Psychology</a:t>
            </a:r>
            <a:r>
              <a:rPr kumimoji="0" lang="nl-NL" altLang="nl-NL" sz="1800" b="0" i="0" u="none" strike="noStrike" cap="none" normalizeH="0" baseline="0">
                <a:ln>
                  <a:noFill/>
                </a:ln>
                <a:solidFill>
                  <a:schemeClr val="tx1"/>
                </a:solidFill>
                <a:effectLst/>
                <a:latin typeface="Arial" panose="020B0604020202020204" pitchFamily="34" charset="0"/>
              </a:rPr>
              <a:t> (Vol. 49). https://doi.org/10.1016/j.copsyc.2022.101514</a:t>
            </a:r>
          </a:p>
        </p:txBody>
      </p:sp>
      <p:sp>
        <p:nvSpPr>
          <p:cNvPr id="10" name="TextBox 9">
            <a:extLst>
              <a:ext uri="{FF2B5EF4-FFF2-40B4-BE49-F238E27FC236}">
                <a16:creationId xmlns:a16="http://schemas.microsoft.com/office/drawing/2014/main" id="{A053921C-660A-9AB6-6CAB-A4AFCF99CE27}"/>
              </a:ext>
            </a:extLst>
          </p:cNvPr>
          <p:cNvSpPr txBox="1"/>
          <p:nvPr/>
        </p:nvSpPr>
        <p:spPr>
          <a:xfrm>
            <a:off x="4377101" y="4851798"/>
            <a:ext cx="3437801" cy="584775"/>
          </a:xfrm>
          <a:prstGeom prst="rect">
            <a:avLst/>
          </a:prstGeom>
          <a:noFill/>
        </p:spPr>
        <p:txBody>
          <a:bodyPr wrap="none" rtlCol="0">
            <a:spAutoFit/>
          </a:bodyPr>
          <a:lstStyle/>
          <a:p>
            <a:pPr algn="ctr"/>
            <a:r>
              <a:rPr lang="en-US" sz="3200" dirty="0" err="1">
                <a:latin typeface="Aptos ExtraBold" panose="020B0004020202020204" pitchFamily="34" charset="0"/>
              </a:rPr>
              <a:t>Toekomstdenken</a:t>
            </a:r>
            <a:endParaRPr lang="nl-NL" sz="3200" dirty="0">
              <a:latin typeface="Aptos ExtraBold" panose="020B0004020202020204" pitchFamily="34" charset="0"/>
            </a:endParaRPr>
          </a:p>
        </p:txBody>
      </p:sp>
      <p:pic>
        <p:nvPicPr>
          <p:cNvPr id="3" name="Graphic 2">
            <a:extLst>
              <a:ext uri="{FF2B5EF4-FFF2-40B4-BE49-F238E27FC236}">
                <a16:creationId xmlns:a16="http://schemas.microsoft.com/office/drawing/2014/main" id="{0881087B-CB15-EA57-C244-3FAD0FFF0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09903">
            <a:off x="2218967" y="2204946"/>
            <a:ext cx="2945229" cy="703823"/>
          </a:xfrm>
          <a:prstGeom prst="rect">
            <a:avLst/>
          </a:prstGeom>
        </p:spPr>
      </p:pic>
      <p:pic>
        <p:nvPicPr>
          <p:cNvPr id="11" name="Graphic 10">
            <a:extLst>
              <a:ext uri="{FF2B5EF4-FFF2-40B4-BE49-F238E27FC236}">
                <a16:creationId xmlns:a16="http://schemas.microsoft.com/office/drawing/2014/main" id="{F616BA17-1713-4F1A-6398-A3E0A81D41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38897">
            <a:off x="2378960" y="3577330"/>
            <a:ext cx="2886075" cy="1076325"/>
          </a:xfrm>
          <a:prstGeom prst="rect">
            <a:avLst/>
          </a:prstGeom>
        </p:spPr>
      </p:pic>
      <p:pic>
        <p:nvPicPr>
          <p:cNvPr id="15" name="Graphic 14">
            <a:extLst>
              <a:ext uri="{FF2B5EF4-FFF2-40B4-BE49-F238E27FC236}">
                <a16:creationId xmlns:a16="http://schemas.microsoft.com/office/drawing/2014/main" id="{FEF0BD1A-1440-B833-4513-C8990923D3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8488" y="3319229"/>
            <a:ext cx="1846221" cy="501117"/>
          </a:xfrm>
          <a:prstGeom prst="rect">
            <a:avLst/>
          </a:prstGeom>
        </p:spPr>
      </p:pic>
      <p:pic>
        <p:nvPicPr>
          <p:cNvPr id="19" name="Graphic 18">
            <a:extLst>
              <a:ext uri="{FF2B5EF4-FFF2-40B4-BE49-F238E27FC236}">
                <a16:creationId xmlns:a16="http://schemas.microsoft.com/office/drawing/2014/main" id="{8DD454D9-399F-56BF-A77B-0CAC1F8CBB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2149" y="3703797"/>
            <a:ext cx="521911" cy="1082965"/>
          </a:xfrm>
          <a:prstGeom prst="rect">
            <a:avLst/>
          </a:prstGeom>
        </p:spPr>
      </p:pic>
    </p:spTree>
    <p:extLst>
      <p:ext uri="{BB962C8B-B14F-4D97-AF65-F5344CB8AC3E}">
        <p14:creationId xmlns:p14="http://schemas.microsoft.com/office/powerpoint/2010/main" val="315099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806469-A716-F07D-8312-DA39CAED4126}"/>
              </a:ext>
            </a:extLst>
          </p:cNvPr>
          <p:cNvSpPr>
            <a:spLocks noGrp="1"/>
          </p:cNvSpPr>
          <p:nvPr>
            <p:ph type="title"/>
          </p:nvPr>
        </p:nvSpPr>
        <p:spPr/>
        <p:txBody>
          <a:bodyPr/>
          <a:lstStyle/>
          <a:p>
            <a:r>
              <a:rPr lang="en-US" dirty="0"/>
              <a:t>Wat </a:t>
            </a:r>
            <a:r>
              <a:rPr lang="en-US" dirty="0" err="1"/>
              <a:t>vinden</a:t>
            </a:r>
            <a:r>
              <a:rPr lang="en-US" dirty="0"/>
              <a:t> (</a:t>
            </a:r>
            <a:r>
              <a:rPr lang="en-US" dirty="0" err="1"/>
              <a:t>mijn</a:t>
            </a:r>
            <a:r>
              <a:rPr lang="en-US" dirty="0"/>
              <a:t>) </a:t>
            </a:r>
            <a:r>
              <a:rPr lang="en-US" dirty="0" err="1"/>
              <a:t>leraren</a:t>
            </a:r>
            <a:r>
              <a:rPr lang="en-US" dirty="0"/>
              <a:t> in </a:t>
            </a:r>
            <a:r>
              <a:rPr lang="en-US" dirty="0" err="1"/>
              <a:t>opleiding</a:t>
            </a:r>
            <a:r>
              <a:rPr lang="en-US" dirty="0"/>
              <a:t> </a:t>
            </a:r>
            <a:r>
              <a:rPr lang="en-US" dirty="0" err="1"/>
              <a:t>ervan</a:t>
            </a:r>
            <a:r>
              <a:rPr lang="en-US" dirty="0"/>
              <a:t>?</a:t>
            </a:r>
            <a:endParaRPr lang="nl-NL" dirty="0"/>
          </a:p>
        </p:txBody>
      </p:sp>
      <p:pic>
        <p:nvPicPr>
          <p:cNvPr id="7" name="Graphic 6">
            <a:extLst>
              <a:ext uri="{FF2B5EF4-FFF2-40B4-BE49-F238E27FC236}">
                <a16:creationId xmlns:a16="http://schemas.microsoft.com/office/drawing/2014/main" id="{AA63B0C4-B886-ADD1-A33E-DC429B00A5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3675" y="1406290"/>
            <a:ext cx="4377471" cy="2404207"/>
          </a:xfrm>
          <a:prstGeom prst="rect">
            <a:avLst/>
          </a:prstGeom>
        </p:spPr>
      </p:pic>
      <p:pic>
        <p:nvPicPr>
          <p:cNvPr id="9" name="Graphic 8">
            <a:extLst>
              <a:ext uri="{FF2B5EF4-FFF2-40B4-BE49-F238E27FC236}">
                <a16:creationId xmlns:a16="http://schemas.microsoft.com/office/drawing/2014/main" id="{439BAB46-E454-C37B-32CF-74A47EA67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455" y="2720627"/>
            <a:ext cx="3492904" cy="2358844"/>
          </a:xfrm>
          <a:prstGeom prst="rect">
            <a:avLst/>
          </a:prstGeom>
        </p:spPr>
      </p:pic>
      <p:pic>
        <p:nvPicPr>
          <p:cNvPr id="11" name="Graphic 10">
            <a:extLst>
              <a:ext uri="{FF2B5EF4-FFF2-40B4-BE49-F238E27FC236}">
                <a16:creationId xmlns:a16="http://schemas.microsoft.com/office/drawing/2014/main" id="{3324F87E-40A4-5FC3-700C-175C29FB7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2321" y="1108638"/>
            <a:ext cx="4105297" cy="2358845"/>
          </a:xfrm>
          <a:prstGeom prst="rect">
            <a:avLst/>
          </a:prstGeom>
        </p:spPr>
      </p:pic>
      <p:pic>
        <p:nvPicPr>
          <p:cNvPr id="15" name="Graphic 14">
            <a:extLst>
              <a:ext uri="{FF2B5EF4-FFF2-40B4-BE49-F238E27FC236}">
                <a16:creationId xmlns:a16="http://schemas.microsoft.com/office/drawing/2014/main" id="{683EC42F-6D0B-E4BE-AADF-94C7C9C751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9590" y="3692542"/>
            <a:ext cx="5341239" cy="3165458"/>
          </a:xfrm>
          <a:prstGeom prst="rect">
            <a:avLst/>
          </a:prstGeom>
        </p:spPr>
      </p:pic>
      <p:sp>
        <p:nvSpPr>
          <p:cNvPr id="3" name="Tekstvak 2">
            <a:extLst>
              <a:ext uri="{FF2B5EF4-FFF2-40B4-BE49-F238E27FC236}">
                <a16:creationId xmlns:a16="http://schemas.microsoft.com/office/drawing/2014/main" id="{BB3C0AB0-C615-F0F8-DC3A-7DE60953B461}"/>
              </a:ext>
            </a:extLst>
          </p:cNvPr>
          <p:cNvSpPr txBox="1"/>
          <p:nvPr/>
        </p:nvSpPr>
        <p:spPr>
          <a:xfrm>
            <a:off x="7069557" y="6492875"/>
            <a:ext cx="4830823" cy="323165"/>
          </a:xfrm>
          <a:prstGeom prst="rect">
            <a:avLst/>
          </a:prstGeom>
          <a:noFill/>
        </p:spPr>
        <p:txBody>
          <a:bodyPr wrap="square">
            <a:spAutoFit/>
          </a:bodyPr>
          <a:lstStyle/>
          <a:p>
            <a:pPr algn="l">
              <a:lnSpc>
                <a:spcPts val="1800"/>
              </a:lnSpc>
              <a:spcAft>
                <a:spcPts val="2250"/>
              </a:spcAft>
            </a:pPr>
            <a:r>
              <a:rPr lang="en-US" sz="1600" b="0" i="0" u="none" strike="noStrike" dirty="0">
                <a:solidFill>
                  <a:srgbClr val="10147E"/>
                </a:solidFill>
                <a:effectLst/>
                <a:latin typeface="Open Sans" pitchFamily="2" charset="0"/>
                <a:hlinkClick r:id="rId10"/>
              </a:rPr>
              <a:t>https://doi.org/10.1080/09500693.2025.2546459</a:t>
            </a:r>
            <a:endParaRPr lang="en-US" sz="1600" b="0" i="0" dirty="0">
              <a:solidFill>
                <a:srgbClr val="333333"/>
              </a:solidFill>
              <a:effectLst/>
              <a:latin typeface="Open Sans" pitchFamily="2" charset="0"/>
            </a:endParaRPr>
          </a:p>
        </p:txBody>
      </p:sp>
    </p:spTree>
    <p:extLst>
      <p:ext uri="{BB962C8B-B14F-4D97-AF65-F5344CB8AC3E}">
        <p14:creationId xmlns:p14="http://schemas.microsoft.com/office/powerpoint/2010/main" val="334628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E33375-7CFF-416C-8E29-3B2C010183C1}"/>
              </a:ext>
            </a:extLst>
          </p:cNvPr>
          <p:cNvPicPr>
            <a:picLocks noChangeAspect="1"/>
          </p:cNvPicPr>
          <p:nvPr/>
        </p:nvPicPr>
        <p:blipFill>
          <a:blip r:embed="rId3"/>
          <a:srcRect l="64" r="777" b="2"/>
          <a:stretch/>
        </p:blipFill>
        <p:spPr>
          <a:xfrm>
            <a:off x="1" y="10"/>
            <a:ext cx="5998020" cy="3372190"/>
          </a:xfrm>
          <a:prstGeom prst="rect">
            <a:avLst/>
          </a:prstGeom>
        </p:spPr>
      </p:pic>
      <p:pic>
        <p:nvPicPr>
          <p:cNvPr id="7" name="Picture 6" descr="A group of people sitting in a circle&#10;&#10;Description automatically generated">
            <a:extLst>
              <a:ext uri="{FF2B5EF4-FFF2-40B4-BE49-F238E27FC236}">
                <a16:creationId xmlns:a16="http://schemas.microsoft.com/office/drawing/2014/main" id="{7FEE37C6-6376-776F-DB04-51B9C544B373}"/>
              </a:ext>
            </a:extLst>
          </p:cNvPr>
          <p:cNvPicPr>
            <a:picLocks noChangeAspect="1"/>
          </p:cNvPicPr>
          <p:nvPr/>
        </p:nvPicPr>
        <p:blipFill rotWithShape="1">
          <a:blip r:embed="rId4">
            <a:extLst>
              <a:ext uri="{28A0092B-C50C-407E-A947-70E740481C1C}">
                <a14:useLocalDpi xmlns:a14="http://schemas.microsoft.com/office/drawing/2010/main" val="0"/>
              </a:ext>
            </a:extLst>
          </a:blip>
          <a:srcRect r="2" b="52"/>
          <a:stretch/>
        </p:blipFill>
        <p:spPr>
          <a:xfrm>
            <a:off x="1" y="3429000"/>
            <a:ext cx="6099048" cy="3429000"/>
          </a:xfrm>
          <a:prstGeom prst="rect">
            <a:avLst/>
          </a:prstGeom>
        </p:spPr>
      </p:pic>
      <p:pic>
        <p:nvPicPr>
          <p:cNvPr id="5" name="Picture 4">
            <a:extLst>
              <a:ext uri="{FF2B5EF4-FFF2-40B4-BE49-F238E27FC236}">
                <a16:creationId xmlns:a16="http://schemas.microsoft.com/office/drawing/2014/main" id="{EADE49A3-B948-78B6-CEC2-DAF7AE3B93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46" r="921"/>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2E87103-D015-9F6D-BAD3-63C9F7704A64}"/>
              </a:ext>
            </a:extLst>
          </p:cNvPr>
          <p:cNvSpPr/>
          <p:nvPr/>
        </p:nvSpPr>
        <p:spPr>
          <a:xfrm>
            <a:off x="5999545" y="2142"/>
            <a:ext cx="26621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2D3721D3-4861-F194-182D-19B812EE1E1E}"/>
              </a:ext>
            </a:extLst>
          </p:cNvPr>
          <p:cNvPicPr>
            <a:picLocks noChangeAspect="1"/>
          </p:cNvPicPr>
          <p:nvPr/>
        </p:nvPicPr>
        <p:blipFill>
          <a:blip r:embed="rId6"/>
          <a:stretch>
            <a:fillRect/>
          </a:stretch>
        </p:blipFill>
        <p:spPr>
          <a:xfrm>
            <a:off x="6265762" y="-8567"/>
            <a:ext cx="5941642" cy="3304205"/>
          </a:xfrm>
          <a:prstGeom prst="rect">
            <a:avLst/>
          </a:prstGeom>
        </p:spPr>
      </p:pic>
      <p:sp>
        <p:nvSpPr>
          <p:cNvPr id="9" name="Rectangle 8">
            <a:extLst>
              <a:ext uri="{FF2B5EF4-FFF2-40B4-BE49-F238E27FC236}">
                <a16:creationId xmlns:a16="http://schemas.microsoft.com/office/drawing/2014/main" id="{FC83DC9A-E70A-C64A-959B-5262A2978D6C}"/>
              </a:ext>
            </a:extLst>
          </p:cNvPr>
          <p:cNvSpPr/>
          <p:nvPr/>
        </p:nvSpPr>
        <p:spPr>
          <a:xfrm rot="5400000">
            <a:off x="5999545" y="-3775284"/>
            <a:ext cx="266218" cy="1440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5957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229021C5-6D5F-D1F6-A5E8-1051DB38FC16}"/>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5868DCE9-9538-E691-ED2A-9B8614EE2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9191" y="365125"/>
            <a:ext cx="4035803" cy="4998076"/>
          </a:xfrm>
          <a:prstGeom prst="rect">
            <a:avLst/>
          </a:prstGeom>
          <a:effectLst>
            <a:outerShdw blurRad="63500" sx="102000" sy="102000" algn="ctr" rotWithShape="0">
              <a:prstClr val="black">
                <a:alpha val="40000"/>
              </a:prstClr>
            </a:outerShdw>
          </a:effectLst>
        </p:spPr>
      </p:pic>
      <p:pic>
        <p:nvPicPr>
          <p:cNvPr id="16" name="Graphic 15">
            <a:extLst>
              <a:ext uri="{FF2B5EF4-FFF2-40B4-BE49-F238E27FC236}">
                <a16:creationId xmlns:a16="http://schemas.microsoft.com/office/drawing/2014/main" id="{0F77E525-3C6A-697E-064E-C1336630AD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8227" y="5343525"/>
            <a:ext cx="866775" cy="1514475"/>
          </a:xfrm>
          <a:prstGeom prst="rect">
            <a:avLst/>
          </a:prstGeom>
          <a:effectLst>
            <a:outerShdw blurRad="63500" sx="102000" sy="102000" algn="ctr" rotWithShape="0">
              <a:prstClr val="black">
                <a:alpha val="40000"/>
              </a:prstClr>
            </a:outerShdw>
          </a:effectLst>
        </p:spPr>
      </p:pic>
      <p:sp>
        <p:nvSpPr>
          <p:cNvPr id="17" name="Oval 16">
            <a:extLst>
              <a:ext uri="{FF2B5EF4-FFF2-40B4-BE49-F238E27FC236}">
                <a16:creationId xmlns:a16="http://schemas.microsoft.com/office/drawing/2014/main" id="{B11D684F-F37D-9B94-6244-C0B42752D58A}"/>
              </a:ext>
            </a:extLst>
          </p:cNvPr>
          <p:cNvSpPr/>
          <p:nvPr/>
        </p:nvSpPr>
        <p:spPr>
          <a:xfrm>
            <a:off x="1203840" y="297493"/>
            <a:ext cx="4865321" cy="30562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noProof="0" dirty="0">
                <a:solidFill>
                  <a:schemeClr val="tx1"/>
                </a:solidFill>
              </a:rPr>
              <a:t>Ik hoorde ergens dat in het verleden de temperatuur </a:t>
            </a:r>
            <a:r>
              <a:rPr lang="nl-NL" sz="2000" b="1" noProof="0" dirty="0">
                <a:solidFill>
                  <a:schemeClr val="tx1"/>
                </a:solidFill>
              </a:rPr>
              <a:t>eerder</a:t>
            </a:r>
            <a:r>
              <a:rPr lang="nl-NL" sz="2000" noProof="0" dirty="0">
                <a:solidFill>
                  <a:schemeClr val="tx1"/>
                </a:solidFill>
              </a:rPr>
              <a:t> omhoog ging dan de CO</a:t>
            </a:r>
            <a:r>
              <a:rPr lang="nl-NL" sz="2000" baseline="-25000" noProof="0" dirty="0">
                <a:solidFill>
                  <a:schemeClr val="tx1"/>
                </a:solidFill>
              </a:rPr>
              <a:t>2</a:t>
            </a:r>
            <a:r>
              <a:rPr lang="nl-NL" sz="2000" noProof="0" dirty="0">
                <a:solidFill>
                  <a:schemeClr val="tx1"/>
                </a:solidFill>
              </a:rPr>
              <a:t> concentratie. Dan kan het toch niet zo zijn dat CO</a:t>
            </a:r>
            <a:r>
              <a:rPr lang="nl-NL" sz="2000" baseline="-25000" noProof="0" dirty="0">
                <a:solidFill>
                  <a:schemeClr val="tx1"/>
                </a:solidFill>
              </a:rPr>
              <a:t>2</a:t>
            </a:r>
            <a:r>
              <a:rPr lang="nl-NL" sz="2000" noProof="0" dirty="0">
                <a:solidFill>
                  <a:schemeClr val="tx1"/>
                </a:solidFill>
              </a:rPr>
              <a:t> de </a:t>
            </a:r>
            <a:r>
              <a:rPr lang="nl-NL" sz="2000" b="1" noProof="0" dirty="0">
                <a:solidFill>
                  <a:schemeClr val="tx1"/>
                </a:solidFill>
              </a:rPr>
              <a:t>oorzaak </a:t>
            </a:r>
            <a:r>
              <a:rPr lang="nl-NL" sz="2000" noProof="0" dirty="0">
                <a:solidFill>
                  <a:schemeClr val="tx1"/>
                </a:solidFill>
              </a:rPr>
              <a:t>is?</a:t>
            </a:r>
          </a:p>
        </p:txBody>
      </p:sp>
    </p:spTree>
    <p:extLst>
      <p:ext uri="{BB962C8B-B14F-4D97-AF65-F5344CB8AC3E}">
        <p14:creationId xmlns:p14="http://schemas.microsoft.com/office/powerpoint/2010/main" val="189765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5E21-B2A2-54FF-9E5A-C53DEF2A3A30}"/>
              </a:ext>
            </a:extLst>
          </p:cNvPr>
          <p:cNvSpPr>
            <a:spLocks noGrp="1"/>
          </p:cNvSpPr>
          <p:nvPr>
            <p:ph type="title"/>
          </p:nvPr>
        </p:nvSpPr>
        <p:spPr/>
        <p:txBody>
          <a:bodyPr/>
          <a:lstStyle/>
          <a:p>
            <a:r>
              <a:rPr lang="nl-NL" dirty="0"/>
              <a:t>Hoe beoordeel je of iets geloofwaardig is?</a:t>
            </a:r>
          </a:p>
        </p:txBody>
      </p:sp>
      <p:sp>
        <p:nvSpPr>
          <p:cNvPr id="4" name="Arrow: Curved Left 3">
            <a:extLst>
              <a:ext uri="{FF2B5EF4-FFF2-40B4-BE49-F238E27FC236}">
                <a16:creationId xmlns:a16="http://schemas.microsoft.com/office/drawing/2014/main" id="{89FC7D7C-5899-3DB5-0BC6-97FCFCC3CA3B}"/>
              </a:ext>
            </a:extLst>
          </p:cNvPr>
          <p:cNvSpPr/>
          <p:nvPr/>
        </p:nvSpPr>
        <p:spPr>
          <a:xfrm>
            <a:off x="3667760" y="2915918"/>
            <a:ext cx="792480" cy="150368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Arrow: Curved Left 4">
            <a:extLst>
              <a:ext uri="{FF2B5EF4-FFF2-40B4-BE49-F238E27FC236}">
                <a16:creationId xmlns:a16="http://schemas.microsoft.com/office/drawing/2014/main" id="{C625D459-70FF-1C93-21BC-67E2A638D562}"/>
              </a:ext>
            </a:extLst>
          </p:cNvPr>
          <p:cNvSpPr/>
          <p:nvPr/>
        </p:nvSpPr>
        <p:spPr>
          <a:xfrm rot="10800000">
            <a:off x="1736338" y="2804158"/>
            <a:ext cx="792480" cy="150368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1417C0-76F6-E118-0F8D-3729BD86B4B1}"/>
                  </a:ext>
                </a:extLst>
              </p:cNvPr>
              <p:cNvSpPr txBox="1"/>
              <p:nvPr/>
            </p:nvSpPr>
            <p:spPr>
              <a:xfrm>
                <a:off x="2569459" y="2348914"/>
                <a:ext cx="11501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nl-NL" sz="4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C</m:t>
                      </m:r>
                      <m:sSub>
                        <m:sSubPr>
                          <m:ctrlPr>
                            <a:rPr kumimoji="0" lang="nl-NL"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m:rPr>
                              <m:sty m:val="p"/>
                            </m:rPr>
                            <a:rPr kumimoji="0" lang="nl-NL" sz="4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O</m:t>
                          </m:r>
                        </m:e>
                        <m:sub>
                          <m:r>
                            <a:rPr kumimoji="0" lang="nl-NL" sz="4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6" name="TextBox 5">
                <a:extLst>
                  <a:ext uri="{FF2B5EF4-FFF2-40B4-BE49-F238E27FC236}">
                    <a16:creationId xmlns:a16="http://schemas.microsoft.com/office/drawing/2014/main" id="{FE1417C0-76F6-E118-0F8D-3729BD86B4B1}"/>
                  </a:ext>
                </a:extLst>
              </p:cNvPr>
              <p:cNvSpPr txBox="1">
                <a:spLocks noRot="1" noChangeAspect="1" noMove="1" noResize="1" noEditPoints="1" noAdjustHandles="1" noChangeArrowheads="1" noChangeShapeType="1" noTextEdit="1"/>
              </p:cNvSpPr>
              <p:nvPr/>
            </p:nvSpPr>
            <p:spPr>
              <a:xfrm>
                <a:off x="2569459" y="2348914"/>
                <a:ext cx="1150123" cy="707886"/>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1328A08-4AEC-69B0-6351-B33FCA21CF97}"/>
                  </a:ext>
                </a:extLst>
              </p:cNvPr>
              <p:cNvSpPr txBox="1"/>
              <p:nvPr/>
            </p:nvSpPr>
            <p:spPr>
              <a:xfrm>
                <a:off x="2795931" y="4139882"/>
                <a:ext cx="6047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𝑇</m:t>
                      </m:r>
                    </m:oMath>
                  </m:oMathPara>
                </a14:m>
                <a:endPar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01328A08-4AEC-69B0-6351-B33FCA21CF97}"/>
                  </a:ext>
                </a:extLst>
              </p:cNvPr>
              <p:cNvSpPr txBox="1">
                <a:spLocks noRot="1" noChangeAspect="1" noMove="1" noResize="1" noEditPoints="1" noAdjustHandles="1" noChangeArrowheads="1" noChangeShapeType="1" noTextEdit="1"/>
              </p:cNvSpPr>
              <p:nvPr/>
            </p:nvSpPr>
            <p:spPr>
              <a:xfrm>
                <a:off x="2795931" y="4139882"/>
                <a:ext cx="604716" cy="707886"/>
              </a:xfrm>
              <a:prstGeom prst="rect">
                <a:avLst/>
              </a:prstGeom>
              <a:blipFill>
                <a:blip r:embed="rId4"/>
                <a:stretch>
                  <a:fillRect/>
                </a:stretch>
              </a:blipFill>
            </p:spPr>
            <p:txBody>
              <a:bodyPr/>
              <a:lstStyle/>
              <a:p>
                <a:r>
                  <a:rPr lang="en-US">
                    <a:noFill/>
                  </a:rPr>
                  <a:t> </a:t>
                </a:r>
              </a:p>
            </p:txBody>
          </p:sp>
        </mc:Fallback>
      </mc:AlternateContent>
      <p:sp>
        <p:nvSpPr>
          <p:cNvPr id="8" name="Arrow: Curved Left 7">
            <a:extLst>
              <a:ext uri="{FF2B5EF4-FFF2-40B4-BE49-F238E27FC236}">
                <a16:creationId xmlns:a16="http://schemas.microsoft.com/office/drawing/2014/main" id="{B823B8AD-2113-C837-23DE-3D9EB23BDE52}"/>
              </a:ext>
            </a:extLst>
          </p:cNvPr>
          <p:cNvSpPr/>
          <p:nvPr/>
        </p:nvSpPr>
        <p:spPr>
          <a:xfrm>
            <a:off x="8999829" y="2915918"/>
            <a:ext cx="792480" cy="150368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Arrow: Curved Left 8">
            <a:extLst>
              <a:ext uri="{FF2B5EF4-FFF2-40B4-BE49-F238E27FC236}">
                <a16:creationId xmlns:a16="http://schemas.microsoft.com/office/drawing/2014/main" id="{D33F9219-DEFE-DA65-F2AB-7E0C38947DDF}"/>
              </a:ext>
            </a:extLst>
          </p:cNvPr>
          <p:cNvSpPr/>
          <p:nvPr/>
        </p:nvSpPr>
        <p:spPr>
          <a:xfrm rot="10800000">
            <a:off x="7068407" y="2804158"/>
            <a:ext cx="792480" cy="150368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7B8C653-C0EE-0B9C-ED9C-332099B994C9}"/>
                  </a:ext>
                </a:extLst>
              </p:cNvPr>
              <p:cNvSpPr txBox="1"/>
              <p:nvPr/>
            </p:nvSpPr>
            <p:spPr>
              <a:xfrm>
                <a:off x="7901528" y="2348914"/>
                <a:ext cx="11501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nl-NL" sz="4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C</m:t>
                      </m:r>
                      <m:sSub>
                        <m:sSubPr>
                          <m:ctrlPr>
                            <a:rPr kumimoji="0" lang="nl-NL"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m:rPr>
                              <m:sty m:val="p"/>
                            </m:rPr>
                            <a:rPr kumimoji="0" lang="nl-NL" sz="4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O</m:t>
                          </m:r>
                        </m:e>
                        <m:sub>
                          <m:r>
                            <a:rPr kumimoji="0" lang="nl-NL" sz="40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B7B8C653-C0EE-0B9C-ED9C-332099B994C9}"/>
                  </a:ext>
                </a:extLst>
              </p:cNvPr>
              <p:cNvSpPr txBox="1">
                <a:spLocks noRot="1" noChangeAspect="1" noMove="1" noResize="1" noEditPoints="1" noAdjustHandles="1" noChangeArrowheads="1" noChangeShapeType="1" noTextEdit="1"/>
              </p:cNvSpPr>
              <p:nvPr/>
            </p:nvSpPr>
            <p:spPr>
              <a:xfrm>
                <a:off x="7901528" y="2348914"/>
                <a:ext cx="1150123" cy="707886"/>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7EE549-75F0-074A-EC35-EC8EF6819311}"/>
                  </a:ext>
                </a:extLst>
              </p:cNvPr>
              <p:cNvSpPr txBox="1"/>
              <p:nvPr/>
            </p:nvSpPr>
            <p:spPr>
              <a:xfrm>
                <a:off x="8128000" y="4139882"/>
                <a:ext cx="6047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𝑇</m:t>
                      </m:r>
                    </m:oMath>
                  </m:oMathPara>
                </a14:m>
                <a:endPar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9E7EE549-75F0-074A-EC35-EC8EF6819311}"/>
                  </a:ext>
                </a:extLst>
              </p:cNvPr>
              <p:cNvSpPr txBox="1">
                <a:spLocks noRot="1" noChangeAspect="1" noMove="1" noResize="1" noEditPoints="1" noAdjustHandles="1" noChangeArrowheads="1" noChangeShapeType="1" noTextEdit="1"/>
              </p:cNvSpPr>
              <p:nvPr/>
            </p:nvSpPr>
            <p:spPr>
              <a:xfrm>
                <a:off x="8128000" y="4139882"/>
                <a:ext cx="604716" cy="707886"/>
              </a:xfrm>
              <a:prstGeom prst="rect">
                <a:avLst/>
              </a:prstGeom>
              <a:blipFill>
                <a:blip r:embed="rId6"/>
                <a:stretch>
                  <a:fillRect/>
                </a:stretch>
              </a:blipFill>
            </p:spPr>
            <p:txBody>
              <a:bodyPr/>
              <a:lstStyle/>
              <a:p>
                <a:r>
                  <a:rPr lang="en-US">
                    <a:noFill/>
                  </a:rPr>
                  <a:t> </a:t>
                </a:r>
              </a:p>
            </p:txBody>
          </p:sp>
        </mc:Fallback>
      </mc:AlternateContent>
      <p:sp>
        <p:nvSpPr>
          <p:cNvPr id="12" name="Multiplication Sign 11">
            <a:extLst>
              <a:ext uri="{FF2B5EF4-FFF2-40B4-BE49-F238E27FC236}">
                <a16:creationId xmlns:a16="http://schemas.microsoft.com/office/drawing/2014/main" id="{487174EF-9813-54A0-CD85-7B12C84855FB}"/>
              </a:ext>
            </a:extLst>
          </p:cNvPr>
          <p:cNvSpPr/>
          <p:nvPr/>
        </p:nvSpPr>
        <p:spPr>
          <a:xfrm>
            <a:off x="8890390" y="3076164"/>
            <a:ext cx="1528884" cy="1044354"/>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0FA316B-AC87-12AE-AE74-FF4F451AD622}"/>
              </a:ext>
            </a:extLst>
          </p:cNvPr>
          <p:cNvSpPr txBox="1"/>
          <p:nvPr/>
        </p:nvSpPr>
        <p:spPr>
          <a:xfrm>
            <a:off x="7594648" y="5018934"/>
            <a:ext cx="1763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Klimaatfeiten.nl</a:t>
            </a:r>
          </a:p>
        </p:txBody>
      </p:sp>
      <p:sp>
        <p:nvSpPr>
          <p:cNvPr id="14" name="TextBox 13">
            <a:extLst>
              <a:ext uri="{FF2B5EF4-FFF2-40B4-BE49-F238E27FC236}">
                <a16:creationId xmlns:a16="http://schemas.microsoft.com/office/drawing/2014/main" id="{8EBDC9DF-711D-38ED-217F-2224F0E681B8}"/>
              </a:ext>
            </a:extLst>
          </p:cNvPr>
          <p:cNvSpPr txBox="1"/>
          <p:nvPr/>
        </p:nvSpPr>
        <p:spPr>
          <a:xfrm>
            <a:off x="1952527" y="5018934"/>
            <a:ext cx="23839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Skepticalscience.com</a:t>
            </a:r>
          </a:p>
        </p:txBody>
      </p:sp>
      <p:sp>
        <p:nvSpPr>
          <p:cNvPr id="15" name="TextBox 14">
            <a:extLst>
              <a:ext uri="{FF2B5EF4-FFF2-40B4-BE49-F238E27FC236}">
                <a16:creationId xmlns:a16="http://schemas.microsoft.com/office/drawing/2014/main" id="{A8DF0F71-08B9-CF8C-F15D-5D9865733801}"/>
              </a:ext>
            </a:extLst>
          </p:cNvPr>
          <p:cNvSpPr txBox="1"/>
          <p:nvPr/>
        </p:nvSpPr>
        <p:spPr>
          <a:xfrm>
            <a:off x="10340637" y="6410960"/>
            <a:ext cx="1820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hlinkClick r:id="rId7"/>
              </a:rPr>
              <a:t>Tips mediatheek</a:t>
            </a: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278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4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2D760B-07B5-F0B4-EE26-DDE370BB0901}"/>
              </a:ext>
            </a:extLst>
          </p:cNvPr>
          <p:cNvPicPr>
            <a:picLocks noChangeAspect="1"/>
          </p:cNvPicPr>
          <p:nvPr/>
        </p:nvPicPr>
        <p:blipFill>
          <a:blip r:embed="rId2"/>
          <a:stretch>
            <a:fillRect/>
          </a:stretch>
        </p:blipFill>
        <p:spPr>
          <a:xfrm>
            <a:off x="658677" y="445477"/>
            <a:ext cx="9384324" cy="2165613"/>
          </a:xfrm>
          <a:prstGeom prst="rect">
            <a:avLst/>
          </a:prstGeom>
        </p:spPr>
      </p:pic>
      <p:pic>
        <p:nvPicPr>
          <p:cNvPr id="2050" name="Picture 2" descr="Teachers for Climate">
            <a:extLst>
              <a:ext uri="{FF2B5EF4-FFF2-40B4-BE49-F238E27FC236}">
                <a16:creationId xmlns:a16="http://schemas.microsoft.com/office/drawing/2014/main" id="{BAE973DF-36A9-F98D-4160-32245E0F2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61" y="5364627"/>
            <a:ext cx="2286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descr="Afbeelding met Graphics, Lettertype, grafische vormgeving, logo&#10;&#10;Door AI gegenereerde inhoud is mogelijk onjuist.">
            <a:extLst>
              <a:ext uri="{FF2B5EF4-FFF2-40B4-BE49-F238E27FC236}">
                <a16:creationId xmlns:a16="http://schemas.microsoft.com/office/drawing/2014/main" id="{2A98590F-0DB6-0AEE-9C25-6CCB7DFAFADD}"/>
              </a:ext>
            </a:extLst>
          </p:cNvPr>
          <p:cNvPicPr>
            <a:picLocks noChangeAspect="1"/>
          </p:cNvPicPr>
          <p:nvPr/>
        </p:nvPicPr>
        <p:blipFill>
          <a:blip r:embed="rId4"/>
          <a:stretch>
            <a:fillRect/>
          </a:stretch>
        </p:blipFill>
        <p:spPr>
          <a:xfrm>
            <a:off x="3293152" y="5364627"/>
            <a:ext cx="4115374" cy="1047896"/>
          </a:xfrm>
          <a:prstGeom prst="rect">
            <a:avLst/>
          </a:prstGeom>
        </p:spPr>
      </p:pic>
      <p:pic>
        <p:nvPicPr>
          <p:cNvPr id="2064" name="Picture 16">
            <a:extLst>
              <a:ext uri="{FF2B5EF4-FFF2-40B4-BE49-F238E27FC236}">
                <a16:creationId xmlns:a16="http://schemas.microsoft.com/office/drawing/2014/main" id="{157E6489-381A-7F26-0548-CA487CC74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246" y="3190530"/>
            <a:ext cx="3247293" cy="324729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FFBB8855-274A-391E-E8B4-4BA825ABA2EB}"/>
              </a:ext>
            </a:extLst>
          </p:cNvPr>
          <p:cNvSpPr>
            <a:spLocks noGrp="1"/>
          </p:cNvSpPr>
          <p:nvPr>
            <p:ph type="title"/>
          </p:nvPr>
        </p:nvSpPr>
        <p:spPr>
          <a:xfrm>
            <a:off x="996461" y="3325077"/>
            <a:ext cx="5890846" cy="1325563"/>
          </a:xfrm>
        </p:spPr>
        <p:txBody>
          <a:bodyPr/>
          <a:lstStyle/>
          <a:p>
            <a:r>
              <a:rPr lang="nl-NL" dirty="0"/>
              <a:t>Dank voor de aandacht!</a:t>
            </a:r>
            <a:br>
              <a:rPr lang="nl-NL" dirty="0"/>
            </a:br>
            <a:r>
              <a:rPr lang="nl-NL" sz="2400" dirty="0"/>
              <a:t>(en als je iets wil doen…)</a:t>
            </a:r>
            <a:endParaRPr lang="nl-NL" dirty="0"/>
          </a:p>
        </p:txBody>
      </p:sp>
    </p:spTree>
    <p:extLst>
      <p:ext uri="{BB962C8B-B14F-4D97-AF65-F5344CB8AC3E}">
        <p14:creationId xmlns:p14="http://schemas.microsoft.com/office/powerpoint/2010/main" val="313975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3F0D6B-8773-9937-1178-45EE63E9C930}"/>
              </a:ext>
            </a:extLst>
          </p:cNvPr>
          <p:cNvPicPr>
            <a:picLocks noChangeAspect="1"/>
          </p:cNvPicPr>
          <p:nvPr/>
        </p:nvPicPr>
        <p:blipFill>
          <a:blip r:embed="rId2"/>
          <a:stretch>
            <a:fillRect/>
          </a:stretch>
        </p:blipFill>
        <p:spPr>
          <a:xfrm>
            <a:off x="422910" y="3081129"/>
            <a:ext cx="4034856" cy="3438939"/>
          </a:xfrm>
          <a:prstGeom prst="rect">
            <a:avLst/>
          </a:prstGeom>
        </p:spPr>
      </p:pic>
      <p:pic>
        <p:nvPicPr>
          <p:cNvPr id="5" name="Picture 4">
            <a:extLst>
              <a:ext uri="{FF2B5EF4-FFF2-40B4-BE49-F238E27FC236}">
                <a16:creationId xmlns:a16="http://schemas.microsoft.com/office/drawing/2014/main" id="{F84F3B26-EB44-3B46-7760-1DF1BDB0F56A}"/>
              </a:ext>
            </a:extLst>
          </p:cNvPr>
          <p:cNvPicPr>
            <a:picLocks noChangeAspect="1"/>
          </p:cNvPicPr>
          <p:nvPr/>
        </p:nvPicPr>
        <p:blipFill>
          <a:blip r:embed="rId3"/>
          <a:stretch>
            <a:fillRect/>
          </a:stretch>
        </p:blipFill>
        <p:spPr>
          <a:xfrm>
            <a:off x="422910" y="792376"/>
            <a:ext cx="4034855" cy="2194181"/>
          </a:xfrm>
          <a:prstGeom prst="rect">
            <a:avLst/>
          </a:prstGeom>
        </p:spPr>
      </p:pic>
      <p:sp>
        <p:nvSpPr>
          <p:cNvPr id="6" name="TextBox 5">
            <a:extLst>
              <a:ext uri="{FF2B5EF4-FFF2-40B4-BE49-F238E27FC236}">
                <a16:creationId xmlns:a16="http://schemas.microsoft.com/office/drawing/2014/main" id="{1202DF67-09DA-5443-A284-EC74ADE77D05}"/>
              </a:ext>
            </a:extLst>
          </p:cNvPr>
          <p:cNvSpPr txBox="1"/>
          <p:nvPr/>
        </p:nvSpPr>
        <p:spPr>
          <a:xfrm>
            <a:off x="4941651" y="515566"/>
            <a:ext cx="6712085" cy="2031325"/>
          </a:xfrm>
          <a:prstGeom prst="rect">
            <a:avLst/>
          </a:prstGeom>
          <a:noFill/>
        </p:spPr>
        <p:txBody>
          <a:bodyPr wrap="square" rtlCol="0">
            <a:spAutoFit/>
          </a:bodyPr>
          <a:lstStyle/>
          <a:p>
            <a:pPr algn="l" fontAlgn="base">
              <a:buFont typeface="+mj-lt"/>
              <a:buAutoNum type="arabicPeriod"/>
            </a:pPr>
            <a:r>
              <a:rPr lang="nl-NL" sz="1800" b="0" i="0" dirty="0">
                <a:solidFill>
                  <a:srgbClr val="000000"/>
                </a:solidFill>
                <a:effectLst/>
                <a:highlight>
                  <a:srgbClr val="FFFFFF"/>
                </a:highlight>
                <a:latin typeface="Aptos" panose="020B0004020202020204" pitchFamily="34" charset="0"/>
              </a:rPr>
              <a:t>In hoeverre zou een toename van Noordpoolijs, tgv het instorten van de AMOC, </a:t>
            </a:r>
            <a:r>
              <a:rPr lang="nl-NL" sz="1800" b="0" i="0" dirty="0">
                <a:solidFill>
                  <a:srgbClr val="000000"/>
                </a:solidFill>
                <a:effectLst/>
                <a:highlight>
                  <a:srgbClr val="FFFF00"/>
                </a:highlight>
                <a:latin typeface="Aptos" panose="020B0004020202020204" pitchFamily="34" charset="0"/>
              </a:rPr>
              <a:t>opwarming af kunnen remmen</a:t>
            </a:r>
            <a:r>
              <a:rPr lang="nl-NL" sz="1800" b="0" i="0" dirty="0">
                <a:solidFill>
                  <a:srgbClr val="000000"/>
                </a:solidFill>
                <a:effectLst/>
                <a:highlight>
                  <a:srgbClr val="FFFFFF"/>
                </a:highlight>
                <a:latin typeface="Aptos" panose="020B0004020202020204" pitchFamily="34" charset="0"/>
              </a:rPr>
              <a:t>? Kun je iets zeggen over de bijdrage aan stralingsforcering of de energiebalans van de aarde?</a:t>
            </a:r>
          </a:p>
          <a:p>
            <a:pPr algn="l" fontAlgn="base">
              <a:buFont typeface="+mj-lt"/>
              <a:buAutoNum type="arabicPeriod"/>
            </a:pPr>
            <a:r>
              <a:rPr lang="nl-NL" sz="1800" b="0" i="0" dirty="0">
                <a:solidFill>
                  <a:srgbClr val="000000"/>
                </a:solidFill>
                <a:effectLst/>
                <a:highlight>
                  <a:srgbClr val="FFFFFF"/>
                </a:highlight>
                <a:latin typeface="Aptos" panose="020B0004020202020204" pitchFamily="34" charset="0"/>
              </a:rPr>
              <a:t>Hoe denk je over onzekerheid in toekomstverwachtingen?</a:t>
            </a:r>
            <a:br>
              <a:rPr lang="nl-NL" sz="1800" b="0" i="0" dirty="0">
                <a:solidFill>
                  <a:srgbClr val="000000"/>
                </a:solidFill>
                <a:effectLst/>
                <a:highlight>
                  <a:srgbClr val="FFFFFF"/>
                </a:highlight>
                <a:latin typeface="Aptos" panose="020B0004020202020204" pitchFamily="34" charset="0"/>
              </a:rPr>
            </a:br>
            <a:r>
              <a:rPr lang="nl-NL" sz="1800" b="0" i="0" dirty="0">
                <a:solidFill>
                  <a:srgbClr val="000000"/>
                </a:solidFill>
                <a:effectLst/>
                <a:highlight>
                  <a:srgbClr val="FFFF00"/>
                </a:highlight>
                <a:latin typeface="Aptos" panose="020B0004020202020204" pitchFamily="34" charset="0"/>
              </a:rPr>
              <a:t>Wat zou je daarover mee willen geven </a:t>
            </a:r>
            <a:r>
              <a:rPr lang="nl-NL" sz="1800" b="0" i="0" dirty="0">
                <a:solidFill>
                  <a:srgbClr val="000000"/>
                </a:solidFill>
                <a:effectLst/>
                <a:highlight>
                  <a:srgbClr val="FFFFFF"/>
                </a:highlight>
                <a:latin typeface="Aptos" panose="020B0004020202020204" pitchFamily="34" charset="0"/>
              </a:rPr>
              <a:t>aan deze bètaleraren in opleiding?</a:t>
            </a:r>
          </a:p>
        </p:txBody>
      </p:sp>
      <p:pic>
        <p:nvPicPr>
          <p:cNvPr id="8" name="Picture 7">
            <a:extLst>
              <a:ext uri="{FF2B5EF4-FFF2-40B4-BE49-F238E27FC236}">
                <a16:creationId xmlns:a16="http://schemas.microsoft.com/office/drawing/2014/main" id="{0CD7E32D-0742-51E9-F733-0B44E3CF9D43}"/>
              </a:ext>
            </a:extLst>
          </p:cNvPr>
          <p:cNvPicPr>
            <a:picLocks noChangeAspect="1"/>
          </p:cNvPicPr>
          <p:nvPr/>
        </p:nvPicPr>
        <p:blipFill>
          <a:blip r:embed="rId4"/>
          <a:stretch>
            <a:fillRect/>
          </a:stretch>
        </p:blipFill>
        <p:spPr>
          <a:xfrm>
            <a:off x="4632215" y="3034248"/>
            <a:ext cx="7330956" cy="3438939"/>
          </a:xfrm>
          <a:prstGeom prst="rect">
            <a:avLst/>
          </a:prstGeom>
        </p:spPr>
      </p:pic>
      <p:pic>
        <p:nvPicPr>
          <p:cNvPr id="1026" name="Picture 2" descr="Interview met René van Westen (2) - NoodweerBenelux">
            <a:extLst>
              <a:ext uri="{FF2B5EF4-FFF2-40B4-BE49-F238E27FC236}">
                <a16:creationId xmlns:a16="http://schemas.microsoft.com/office/drawing/2014/main" id="{513CA608-7223-FB00-5DF6-A1FC4BE36F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9445" r="24065"/>
          <a:stretch>
            <a:fillRect/>
          </a:stretch>
        </p:blipFill>
        <p:spPr bwMode="auto">
          <a:xfrm>
            <a:off x="9474088" y="4205906"/>
            <a:ext cx="2663532" cy="2652094"/>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4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BFCFA-D90D-48DD-1BFE-FD67B7A28B0C}"/>
              </a:ext>
            </a:extLst>
          </p:cNvPr>
          <p:cNvSpPr>
            <a:spLocks noGrp="1"/>
          </p:cNvSpPr>
          <p:nvPr>
            <p:ph type="title"/>
          </p:nvPr>
        </p:nvSpPr>
        <p:spPr/>
        <p:txBody>
          <a:bodyPr>
            <a:normAutofit/>
          </a:bodyPr>
          <a:lstStyle/>
          <a:p>
            <a:r>
              <a:rPr lang="nl-NL" sz="3200" dirty="0"/>
              <a:t>Uitkomst modellen Universiteit Utrecht bij instorten AMOC</a:t>
            </a:r>
          </a:p>
        </p:txBody>
      </p:sp>
      <p:graphicFrame>
        <p:nvGraphicFramePr>
          <p:cNvPr id="5" name="Content Placeholder 4">
            <a:extLst>
              <a:ext uri="{FF2B5EF4-FFF2-40B4-BE49-F238E27FC236}">
                <a16:creationId xmlns:a16="http://schemas.microsoft.com/office/drawing/2014/main" id="{A857E771-27BE-8B4F-9758-A8C688E62389}"/>
              </a:ext>
            </a:extLst>
          </p:cNvPr>
          <p:cNvGraphicFramePr>
            <a:graphicFrameLocks noGrp="1"/>
          </p:cNvGraphicFramePr>
          <p:nvPr>
            <p:ph idx="1"/>
          </p:nvPr>
        </p:nvGraphicFramePr>
        <p:xfrm>
          <a:off x="838201" y="1825625"/>
          <a:ext cx="5747424" cy="3657600"/>
        </p:xfrm>
        <a:graphic>
          <a:graphicData uri="http://schemas.openxmlformats.org/drawingml/2006/table">
            <a:tbl>
              <a:tblPr firstRow="1" firstCol="1" bandRow="1">
                <a:tableStyleId>{C083E6E3-FA7D-4D7B-A595-EF9225AFEA82}</a:tableStyleId>
              </a:tblPr>
              <a:tblGrid>
                <a:gridCol w="1915808">
                  <a:extLst>
                    <a:ext uri="{9D8B030D-6E8A-4147-A177-3AD203B41FA5}">
                      <a16:colId xmlns:a16="http://schemas.microsoft.com/office/drawing/2014/main" val="1322308313"/>
                    </a:ext>
                  </a:extLst>
                </a:gridCol>
                <a:gridCol w="1915808">
                  <a:extLst>
                    <a:ext uri="{9D8B030D-6E8A-4147-A177-3AD203B41FA5}">
                      <a16:colId xmlns:a16="http://schemas.microsoft.com/office/drawing/2014/main" val="3798948803"/>
                    </a:ext>
                  </a:extLst>
                </a:gridCol>
                <a:gridCol w="1915808">
                  <a:extLst>
                    <a:ext uri="{9D8B030D-6E8A-4147-A177-3AD203B41FA5}">
                      <a16:colId xmlns:a16="http://schemas.microsoft.com/office/drawing/2014/main" val="995680223"/>
                    </a:ext>
                  </a:extLst>
                </a:gridCol>
              </a:tblGrid>
              <a:tr h="370840">
                <a:tc>
                  <a:txBody>
                    <a:bodyPr/>
                    <a:lstStyle/>
                    <a:p>
                      <a:r>
                        <a:rPr lang="nl-NL"/>
                        <a:t>Scenario</a:t>
                      </a:r>
                    </a:p>
                  </a:txBody>
                  <a:tcPr/>
                </a:tc>
                <a:tc>
                  <a:txBody>
                    <a:bodyPr/>
                    <a:lstStyle/>
                    <a:p>
                      <a:r>
                        <a:rPr lang="nl-NL"/>
                        <a:t>Globale temperatuur</a:t>
                      </a:r>
                    </a:p>
                    <a:p>
                      <a:r>
                        <a:rPr lang="nl-NL"/>
                        <a:t>2100</a:t>
                      </a:r>
                    </a:p>
                  </a:txBody>
                  <a:tcPr/>
                </a:tc>
                <a:tc>
                  <a:txBody>
                    <a:bodyPr/>
                    <a:lstStyle/>
                    <a:p>
                      <a:r>
                        <a:rPr lang="nl-NL" dirty="0"/>
                        <a:t>Wat bijzonderheden</a:t>
                      </a:r>
                    </a:p>
                  </a:txBody>
                  <a:tcPr/>
                </a:tc>
                <a:extLst>
                  <a:ext uri="{0D108BD9-81ED-4DB2-BD59-A6C34878D82A}">
                    <a16:rowId xmlns:a16="http://schemas.microsoft.com/office/drawing/2014/main" val="836338650"/>
                  </a:ext>
                </a:extLst>
              </a:tr>
              <a:tr h="370840">
                <a:tc>
                  <a:txBody>
                    <a:bodyPr/>
                    <a:lstStyle/>
                    <a:p>
                      <a:r>
                        <a:rPr lang="nl-NL" b="1"/>
                        <a:t>Geen toename CO</a:t>
                      </a:r>
                      <a:r>
                        <a:rPr lang="nl-NL" b="1" baseline="-25000"/>
                        <a:t>2</a:t>
                      </a:r>
                    </a:p>
                  </a:txBody>
                  <a:tcPr/>
                </a:tc>
                <a:tc>
                  <a:txBody>
                    <a:bodyPr/>
                    <a:lstStyle/>
                    <a:p>
                      <a:r>
                        <a:rPr lang="nl-NL" b="0"/>
                        <a:t>Daalt (0,5 graden)</a:t>
                      </a:r>
                    </a:p>
                  </a:txBody>
                  <a:tcPr/>
                </a:tc>
                <a:tc>
                  <a:txBody>
                    <a:bodyPr/>
                    <a:lstStyle/>
                    <a:p>
                      <a:r>
                        <a:rPr lang="nl-NL" b="0"/>
                        <a:t>Zee-ijs tot Zuid Engeland</a:t>
                      </a:r>
                    </a:p>
                  </a:txBody>
                  <a:tcPr/>
                </a:tc>
                <a:extLst>
                  <a:ext uri="{0D108BD9-81ED-4DB2-BD59-A6C34878D82A}">
                    <a16:rowId xmlns:a16="http://schemas.microsoft.com/office/drawing/2014/main" val="21523648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Middenweg toename CO</a:t>
                      </a:r>
                      <a:r>
                        <a:rPr lang="nl-NL" baseline="-25000"/>
                        <a:t>2</a:t>
                      </a:r>
                    </a:p>
                  </a:txBody>
                  <a:tcPr/>
                </a:tc>
                <a:tc>
                  <a:txBody>
                    <a:bodyPr/>
                    <a:lstStyle/>
                    <a:p>
                      <a:r>
                        <a:rPr lang="nl-NL"/>
                        <a:t>Stijgt, maar minder dan zonder instorten AMOC (1,5-2,0 graden)</a:t>
                      </a:r>
                    </a:p>
                  </a:txBody>
                  <a:tcPr/>
                </a:tc>
                <a:tc>
                  <a:txBody>
                    <a:bodyPr/>
                    <a:lstStyle/>
                    <a:p>
                      <a:r>
                        <a:rPr lang="nl-NL"/>
                        <a:t>15 graden kouder in Scandinavië</a:t>
                      </a:r>
                    </a:p>
                  </a:txBody>
                  <a:tcPr/>
                </a:tc>
                <a:extLst>
                  <a:ext uri="{0D108BD9-81ED-4DB2-BD59-A6C34878D82A}">
                    <a16:rowId xmlns:a16="http://schemas.microsoft.com/office/drawing/2014/main" val="2010405068"/>
                  </a:ext>
                </a:extLst>
              </a:tr>
              <a:tr h="370840">
                <a:tc>
                  <a:txBody>
                    <a:bodyPr/>
                    <a:lstStyle/>
                    <a:p>
                      <a:r>
                        <a:rPr lang="nl-NL"/>
                        <a:t>Hoge toename CO</a:t>
                      </a:r>
                      <a:r>
                        <a:rPr lang="nl-NL" baseline="-25000"/>
                        <a:t>2</a:t>
                      </a:r>
                      <a:endParaRPr lang="nl-NL"/>
                    </a:p>
                  </a:txBody>
                  <a:tcPr/>
                </a:tc>
                <a:tc>
                  <a:txBody>
                    <a:bodyPr/>
                    <a:lstStyle/>
                    <a:p>
                      <a:r>
                        <a:rPr lang="nl-NL"/>
                        <a:t>Stijgt (4-4,5 graden)</a:t>
                      </a:r>
                    </a:p>
                  </a:txBody>
                  <a:tcPr/>
                </a:tc>
                <a:tc>
                  <a:txBody>
                    <a:bodyPr/>
                    <a:lstStyle/>
                    <a:p>
                      <a:r>
                        <a:rPr lang="nl-NL" dirty="0"/>
                        <a:t>Wereldwijd geen zee-ijs.</a:t>
                      </a:r>
                    </a:p>
                  </a:txBody>
                  <a:tcPr/>
                </a:tc>
                <a:extLst>
                  <a:ext uri="{0D108BD9-81ED-4DB2-BD59-A6C34878D82A}">
                    <a16:rowId xmlns:a16="http://schemas.microsoft.com/office/drawing/2014/main" val="1051335351"/>
                  </a:ext>
                </a:extLst>
              </a:tr>
            </a:tbl>
          </a:graphicData>
        </a:graphic>
      </p:graphicFrame>
      <p:pic>
        <p:nvPicPr>
          <p:cNvPr id="6" name="Picture 5">
            <a:extLst>
              <a:ext uri="{FF2B5EF4-FFF2-40B4-BE49-F238E27FC236}">
                <a16:creationId xmlns:a16="http://schemas.microsoft.com/office/drawing/2014/main" id="{A47468C2-4E8B-E4B7-FE5E-7AE37C939D99}"/>
              </a:ext>
            </a:extLst>
          </p:cNvPr>
          <p:cNvPicPr>
            <a:picLocks noChangeAspect="1"/>
          </p:cNvPicPr>
          <p:nvPr/>
        </p:nvPicPr>
        <p:blipFill>
          <a:blip r:embed="rId2"/>
          <a:stretch>
            <a:fillRect/>
          </a:stretch>
        </p:blipFill>
        <p:spPr>
          <a:xfrm>
            <a:off x="6990700" y="1764522"/>
            <a:ext cx="4363099" cy="3718703"/>
          </a:xfrm>
          <a:prstGeom prst="rect">
            <a:avLst/>
          </a:prstGeom>
        </p:spPr>
      </p:pic>
      <p:sp>
        <p:nvSpPr>
          <p:cNvPr id="7" name="Arrow: Right 6">
            <a:extLst>
              <a:ext uri="{FF2B5EF4-FFF2-40B4-BE49-F238E27FC236}">
                <a16:creationId xmlns:a16="http://schemas.microsoft.com/office/drawing/2014/main" id="{80F36BC1-8717-597F-CB38-614E8ADC2E28}"/>
              </a:ext>
            </a:extLst>
          </p:cNvPr>
          <p:cNvSpPr/>
          <p:nvPr/>
        </p:nvSpPr>
        <p:spPr>
          <a:xfrm rot="10800000">
            <a:off x="6757236" y="2922285"/>
            <a:ext cx="608806" cy="301558"/>
          </a:xfrm>
          <a:prstGeom prst="rightArrow">
            <a:avLst/>
          </a:prstGeom>
          <a:solidFill>
            <a:srgbClr val="D1E1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Box 5">
            <a:extLst>
              <a:ext uri="{FF2B5EF4-FFF2-40B4-BE49-F238E27FC236}">
                <a16:creationId xmlns:a16="http://schemas.microsoft.com/office/drawing/2014/main" id="{1A8760B2-05A7-2C79-2A19-89635B46E717}"/>
              </a:ext>
            </a:extLst>
          </p:cNvPr>
          <p:cNvSpPr txBox="1"/>
          <p:nvPr/>
        </p:nvSpPr>
        <p:spPr>
          <a:xfrm>
            <a:off x="838200" y="1456293"/>
            <a:ext cx="2712216" cy="369332"/>
          </a:xfrm>
          <a:prstGeom prst="rect">
            <a:avLst/>
          </a:prstGeom>
          <a:noFill/>
        </p:spPr>
        <p:txBody>
          <a:bodyPr wrap="square" rtlCol="0">
            <a:spAutoFit/>
          </a:bodyPr>
          <a:lstStyle/>
          <a:p>
            <a:pPr algn="l" fontAlgn="base"/>
            <a:r>
              <a:rPr lang="nl-NL" sz="1800" b="0" i="0" dirty="0">
                <a:solidFill>
                  <a:srgbClr val="000000"/>
                </a:solidFill>
                <a:effectLst/>
                <a:highlight>
                  <a:srgbClr val="FFFF00"/>
                </a:highlight>
                <a:latin typeface="Aptos" panose="020B0004020202020204" pitchFamily="34" charset="0"/>
              </a:rPr>
              <a:t>…remt opwarming af?</a:t>
            </a:r>
            <a:endParaRPr lang="nl-NL" sz="1800" b="0" i="0" dirty="0">
              <a:solidFill>
                <a:srgbClr val="000000"/>
              </a:solidFill>
              <a:effectLst/>
              <a:highlight>
                <a:srgbClr val="FFFFFF"/>
              </a:highlight>
              <a:latin typeface="Aptos" panose="020B0004020202020204" pitchFamily="34" charset="0"/>
            </a:endParaRPr>
          </a:p>
        </p:txBody>
      </p:sp>
    </p:spTree>
    <p:extLst>
      <p:ext uri="{BB962C8B-B14F-4D97-AF65-F5344CB8AC3E}">
        <p14:creationId xmlns:p14="http://schemas.microsoft.com/office/powerpoint/2010/main" val="324777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BCFC-5E49-0122-9A75-55011BFC22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9A8B1B-E642-FBEB-0027-125D2DD78A6D}"/>
              </a:ext>
            </a:extLst>
          </p:cNvPr>
          <p:cNvSpPr>
            <a:spLocks noGrp="1"/>
          </p:cNvSpPr>
          <p:nvPr>
            <p:ph type="title"/>
          </p:nvPr>
        </p:nvSpPr>
        <p:spPr/>
        <p:txBody>
          <a:bodyPr>
            <a:normAutofit/>
          </a:bodyPr>
          <a:lstStyle/>
          <a:p>
            <a:r>
              <a:rPr lang="nl-NL" sz="3200" dirty="0"/>
              <a:t>Uitkomst modellen Universiteit Utrecht bij instorten AMOC</a:t>
            </a:r>
          </a:p>
        </p:txBody>
      </p:sp>
      <p:graphicFrame>
        <p:nvGraphicFramePr>
          <p:cNvPr id="5" name="Content Placeholder 4">
            <a:extLst>
              <a:ext uri="{FF2B5EF4-FFF2-40B4-BE49-F238E27FC236}">
                <a16:creationId xmlns:a16="http://schemas.microsoft.com/office/drawing/2014/main" id="{163B8769-8EF1-F87A-5551-81658C12E3F8}"/>
              </a:ext>
            </a:extLst>
          </p:cNvPr>
          <p:cNvGraphicFramePr>
            <a:graphicFrameLocks noGrp="1"/>
          </p:cNvGraphicFramePr>
          <p:nvPr>
            <p:ph idx="1"/>
          </p:nvPr>
        </p:nvGraphicFramePr>
        <p:xfrm>
          <a:off x="838201" y="1825625"/>
          <a:ext cx="5747424" cy="3657600"/>
        </p:xfrm>
        <a:graphic>
          <a:graphicData uri="http://schemas.openxmlformats.org/drawingml/2006/table">
            <a:tbl>
              <a:tblPr firstRow="1" firstCol="1" bandRow="1">
                <a:tableStyleId>{C083E6E3-FA7D-4D7B-A595-EF9225AFEA82}</a:tableStyleId>
              </a:tblPr>
              <a:tblGrid>
                <a:gridCol w="1915808">
                  <a:extLst>
                    <a:ext uri="{9D8B030D-6E8A-4147-A177-3AD203B41FA5}">
                      <a16:colId xmlns:a16="http://schemas.microsoft.com/office/drawing/2014/main" val="1322308313"/>
                    </a:ext>
                  </a:extLst>
                </a:gridCol>
                <a:gridCol w="1915808">
                  <a:extLst>
                    <a:ext uri="{9D8B030D-6E8A-4147-A177-3AD203B41FA5}">
                      <a16:colId xmlns:a16="http://schemas.microsoft.com/office/drawing/2014/main" val="3798948803"/>
                    </a:ext>
                  </a:extLst>
                </a:gridCol>
                <a:gridCol w="1915808">
                  <a:extLst>
                    <a:ext uri="{9D8B030D-6E8A-4147-A177-3AD203B41FA5}">
                      <a16:colId xmlns:a16="http://schemas.microsoft.com/office/drawing/2014/main" val="995680223"/>
                    </a:ext>
                  </a:extLst>
                </a:gridCol>
              </a:tblGrid>
              <a:tr h="370840">
                <a:tc>
                  <a:txBody>
                    <a:bodyPr/>
                    <a:lstStyle/>
                    <a:p>
                      <a:r>
                        <a:rPr lang="nl-NL"/>
                        <a:t>Scenario</a:t>
                      </a:r>
                    </a:p>
                  </a:txBody>
                  <a:tcPr/>
                </a:tc>
                <a:tc>
                  <a:txBody>
                    <a:bodyPr/>
                    <a:lstStyle/>
                    <a:p>
                      <a:r>
                        <a:rPr lang="nl-NL"/>
                        <a:t>Globale temperatuur</a:t>
                      </a:r>
                    </a:p>
                    <a:p>
                      <a:r>
                        <a:rPr lang="nl-NL"/>
                        <a:t>2100</a:t>
                      </a:r>
                    </a:p>
                  </a:txBody>
                  <a:tcPr/>
                </a:tc>
                <a:tc>
                  <a:txBody>
                    <a:bodyPr/>
                    <a:lstStyle/>
                    <a:p>
                      <a:r>
                        <a:rPr lang="nl-NL" dirty="0"/>
                        <a:t>Wat bijzonderheden</a:t>
                      </a:r>
                    </a:p>
                  </a:txBody>
                  <a:tcPr/>
                </a:tc>
                <a:extLst>
                  <a:ext uri="{0D108BD9-81ED-4DB2-BD59-A6C34878D82A}">
                    <a16:rowId xmlns:a16="http://schemas.microsoft.com/office/drawing/2014/main" val="836338650"/>
                  </a:ext>
                </a:extLst>
              </a:tr>
              <a:tr h="370840">
                <a:tc>
                  <a:txBody>
                    <a:bodyPr/>
                    <a:lstStyle/>
                    <a:p>
                      <a:r>
                        <a:rPr lang="nl-NL" b="1"/>
                        <a:t>Geen toename CO</a:t>
                      </a:r>
                      <a:r>
                        <a:rPr lang="nl-NL" b="1" baseline="-25000"/>
                        <a:t>2</a:t>
                      </a:r>
                    </a:p>
                  </a:txBody>
                  <a:tcPr/>
                </a:tc>
                <a:tc>
                  <a:txBody>
                    <a:bodyPr/>
                    <a:lstStyle/>
                    <a:p>
                      <a:r>
                        <a:rPr lang="nl-NL" b="0"/>
                        <a:t>Daalt (0,5 graden)</a:t>
                      </a:r>
                    </a:p>
                  </a:txBody>
                  <a:tcPr/>
                </a:tc>
                <a:tc>
                  <a:txBody>
                    <a:bodyPr/>
                    <a:lstStyle/>
                    <a:p>
                      <a:r>
                        <a:rPr lang="nl-NL" b="0"/>
                        <a:t>Zee-ijs tot Zuid Engeland</a:t>
                      </a:r>
                    </a:p>
                  </a:txBody>
                  <a:tcPr/>
                </a:tc>
                <a:extLst>
                  <a:ext uri="{0D108BD9-81ED-4DB2-BD59-A6C34878D82A}">
                    <a16:rowId xmlns:a16="http://schemas.microsoft.com/office/drawing/2014/main" val="21523648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Middenweg toename CO</a:t>
                      </a:r>
                      <a:r>
                        <a:rPr lang="nl-NL" baseline="-25000"/>
                        <a:t>2</a:t>
                      </a:r>
                    </a:p>
                  </a:txBody>
                  <a:tcPr/>
                </a:tc>
                <a:tc>
                  <a:txBody>
                    <a:bodyPr/>
                    <a:lstStyle/>
                    <a:p>
                      <a:r>
                        <a:rPr lang="nl-NL"/>
                        <a:t>Stijgt, maar minder dan zonder instorten AMOC (1,5-2,0 graden)</a:t>
                      </a:r>
                    </a:p>
                  </a:txBody>
                  <a:tcPr/>
                </a:tc>
                <a:tc>
                  <a:txBody>
                    <a:bodyPr/>
                    <a:lstStyle/>
                    <a:p>
                      <a:r>
                        <a:rPr lang="nl-NL" dirty="0"/>
                        <a:t>15 graden kouder in Scandinavië</a:t>
                      </a:r>
                    </a:p>
                  </a:txBody>
                  <a:tcPr/>
                </a:tc>
                <a:extLst>
                  <a:ext uri="{0D108BD9-81ED-4DB2-BD59-A6C34878D82A}">
                    <a16:rowId xmlns:a16="http://schemas.microsoft.com/office/drawing/2014/main" val="2010405068"/>
                  </a:ext>
                </a:extLst>
              </a:tr>
              <a:tr h="370840">
                <a:tc>
                  <a:txBody>
                    <a:bodyPr/>
                    <a:lstStyle/>
                    <a:p>
                      <a:r>
                        <a:rPr lang="nl-NL"/>
                        <a:t>Hoge toename CO</a:t>
                      </a:r>
                      <a:r>
                        <a:rPr lang="nl-NL" baseline="-25000"/>
                        <a:t>2</a:t>
                      </a:r>
                      <a:endParaRPr lang="nl-NL"/>
                    </a:p>
                  </a:txBody>
                  <a:tcPr/>
                </a:tc>
                <a:tc>
                  <a:txBody>
                    <a:bodyPr/>
                    <a:lstStyle/>
                    <a:p>
                      <a:r>
                        <a:rPr lang="nl-NL"/>
                        <a:t>Stijgt (4-4,5 graden)</a:t>
                      </a:r>
                    </a:p>
                  </a:txBody>
                  <a:tcPr/>
                </a:tc>
                <a:tc>
                  <a:txBody>
                    <a:bodyPr/>
                    <a:lstStyle/>
                    <a:p>
                      <a:r>
                        <a:rPr lang="nl-NL" dirty="0"/>
                        <a:t>Wereldwijd geen zee-ijs.</a:t>
                      </a:r>
                    </a:p>
                  </a:txBody>
                  <a:tcPr/>
                </a:tc>
                <a:extLst>
                  <a:ext uri="{0D108BD9-81ED-4DB2-BD59-A6C34878D82A}">
                    <a16:rowId xmlns:a16="http://schemas.microsoft.com/office/drawing/2014/main" val="1051335351"/>
                  </a:ext>
                </a:extLst>
              </a:tr>
            </a:tbl>
          </a:graphicData>
        </a:graphic>
      </p:graphicFrame>
      <p:sp>
        <p:nvSpPr>
          <p:cNvPr id="4" name="TextBox 3">
            <a:extLst>
              <a:ext uri="{FF2B5EF4-FFF2-40B4-BE49-F238E27FC236}">
                <a16:creationId xmlns:a16="http://schemas.microsoft.com/office/drawing/2014/main" id="{11EF6697-8F56-CE3C-8959-D7501687F384}"/>
              </a:ext>
            </a:extLst>
          </p:cNvPr>
          <p:cNvSpPr txBox="1"/>
          <p:nvPr/>
        </p:nvSpPr>
        <p:spPr>
          <a:xfrm>
            <a:off x="6945549" y="2166198"/>
            <a:ext cx="4408250" cy="3394584"/>
          </a:xfrm>
          <a:prstGeom prst="rect">
            <a:avLst/>
          </a:prstGeom>
          <a:noFill/>
        </p:spPr>
        <p:txBody>
          <a:bodyPr wrap="square">
            <a:spAutoFit/>
          </a:bodyPr>
          <a:lstStyle/>
          <a:p>
            <a:pPr>
              <a:lnSpc>
                <a:spcPct val="120000"/>
              </a:lnSpc>
            </a:pPr>
            <a:r>
              <a:rPr lang="nl-NL" b="0" i="0" dirty="0">
                <a:solidFill>
                  <a:srgbClr val="000000"/>
                </a:solidFill>
                <a:effectLst/>
                <a:highlight>
                  <a:srgbClr val="FFFFFF"/>
                </a:highlight>
                <a:latin typeface="Segoe UI" panose="020B0502040204020203" pitchFamily="34" charset="0"/>
              </a:rPr>
              <a:t>“Een AMOC ineenstorting heeft desastreuze gevolgen voor de mondiale samenleving, maar ook voor ecosystemen en dieren. De focus op temperatuur (en met name de opwarming voor Nederland) is ontzettend vanuit de eigen bubbel gedacht. Onze levens zijn verstrengeld met het klimaat, niet alleen het Nederlandse klimaat maar het mondiale klimaat.” –René van Westen</a:t>
            </a:r>
            <a:endParaRPr lang="nl-NL" dirty="0"/>
          </a:p>
        </p:txBody>
      </p:sp>
      <p:pic>
        <p:nvPicPr>
          <p:cNvPr id="7" name="Graphic 6" descr="Wave with solid fill">
            <a:extLst>
              <a:ext uri="{FF2B5EF4-FFF2-40B4-BE49-F238E27FC236}">
                <a16:creationId xmlns:a16="http://schemas.microsoft.com/office/drawing/2014/main" id="{AE18799E-7772-DA41-6C3C-980DE4576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139" y="6019009"/>
            <a:ext cx="624104" cy="624104"/>
          </a:xfrm>
          <a:prstGeom prst="rect">
            <a:avLst/>
          </a:prstGeom>
        </p:spPr>
      </p:pic>
      <p:pic>
        <p:nvPicPr>
          <p:cNvPr id="8" name="Graphic 7" descr="Skull outline">
            <a:extLst>
              <a:ext uri="{FF2B5EF4-FFF2-40B4-BE49-F238E27FC236}">
                <a16:creationId xmlns:a16="http://schemas.microsoft.com/office/drawing/2014/main" id="{A09367C2-D2D4-6894-8806-E3CC7E64D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6175" y="6019009"/>
            <a:ext cx="624104" cy="624104"/>
          </a:xfrm>
          <a:prstGeom prst="rect">
            <a:avLst/>
          </a:prstGeom>
        </p:spPr>
      </p:pic>
      <p:pic>
        <p:nvPicPr>
          <p:cNvPr id="9" name="Graphic 8" descr="Crops with solid fill">
            <a:extLst>
              <a:ext uri="{FF2B5EF4-FFF2-40B4-BE49-F238E27FC236}">
                <a16:creationId xmlns:a16="http://schemas.microsoft.com/office/drawing/2014/main" id="{E8F19760-621B-1CFB-BC0D-BE428882B9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5211" y="6019009"/>
            <a:ext cx="624104" cy="624104"/>
          </a:xfrm>
          <a:prstGeom prst="rect">
            <a:avLst/>
          </a:prstGeom>
        </p:spPr>
      </p:pic>
      <p:pic>
        <p:nvPicPr>
          <p:cNvPr id="10" name="Graphic 9" descr="Tornado with solid fill">
            <a:extLst>
              <a:ext uri="{FF2B5EF4-FFF2-40B4-BE49-F238E27FC236}">
                <a16:creationId xmlns:a16="http://schemas.microsoft.com/office/drawing/2014/main" id="{490D5FB8-B5D7-2201-7C91-C6E4FDF2E7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247" y="6019009"/>
            <a:ext cx="624104" cy="624104"/>
          </a:xfrm>
          <a:prstGeom prst="rect">
            <a:avLst/>
          </a:prstGeom>
        </p:spPr>
      </p:pic>
      <p:pic>
        <p:nvPicPr>
          <p:cNvPr id="11" name="Graphic 10" descr="Lightning outline">
            <a:extLst>
              <a:ext uri="{FF2B5EF4-FFF2-40B4-BE49-F238E27FC236}">
                <a16:creationId xmlns:a16="http://schemas.microsoft.com/office/drawing/2014/main" id="{03C7BA9D-1AE5-676D-9819-EBA1866543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83283" y="6019009"/>
            <a:ext cx="624104" cy="624104"/>
          </a:xfrm>
          <a:prstGeom prst="rect">
            <a:avLst/>
          </a:prstGeom>
        </p:spPr>
      </p:pic>
      <p:pic>
        <p:nvPicPr>
          <p:cNvPr id="12" name="Graphic 11" descr="High temperature outline">
            <a:extLst>
              <a:ext uri="{FF2B5EF4-FFF2-40B4-BE49-F238E27FC236}">
                <a16:creationId xmlns:a16="http://schemas.microsoft.com/office/drawing/2014/main" id="{6F7AA612-C472-E0DE-935F-634BFD4C5B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02319" y="6019009"/>
            <a:ext cx="624104" cy="624104"/>
          </a:xfrm>
          <a:prstGeom prst="rect">
            <a:avLst/>
          </a:prstGeom>
        </p:spPr>
      </p:pic>
      <p:pic>
        <p:nvPicPr>
          <p:cNvPr id="13" name="Graphic 12" descr="Sushi with solid fill">
            <a:extLst>
              <a:ext uri="{FF2B5EF4-FFF2-40B4-BE49-F238E27FC236}">
                <a16:creationId xmlns:a16="http://schemas.microsoft.com/office/drawing/2014/main" id="{CFE8333D-0837-2690-6C04-26C1437CE3B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40391" y="6019009"/>
            <a:ext cx="624104" cy="624104"/>
          </a:xfrm>
          <a:prstGeom prst="rect">
            <a:avLst/>
          </a:prstGeom>
        </p:spPr>
      </p:pic>
      <p:pic>
        <p:nvPicPr>
          <p:cNvPr id="14" name="Graphic 13" descr="Coffee Beans with solid fill">
            <a:extLst>
              <a:ext uri="{FF2B5EF4-FFF2-40B4-BE49-F238E27FC236}">
                <a16:creationId xmlns:a16="http://schemas.microsoft.com/office/drawing/2014/main" id="{A8EB337D-057A-4C6F-FB11-D17C374C7F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21355" y="6019009"/>
            <a:ext cx="624104" cy="624104"/>
          </a:xfrm>
          <a:prstGeom prst="rect">
            <a:avLst/>
          </a:prstGeom>
        </p:spPr>
      </p:pic>
      <p:pic>
        <p:nvPicPr>
          <p:cNvPr id="6" name="Graphic 5">
            <a:extLst>
              <a:ext uri="{FF2B5EF4-FFF2-40B4-BE49-F238E27FC236}">
                <a16:creationId xmlns:a16="http://schemas.microsoft.com/office/drawing/2014/main" id="{B89CE394-0179-6B0D-B404-B65A691452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19191" y="365125"/>
            <a:ext cx="4035803" cy="4998076"/>
          </a:xfrm>
          <a:prstGeom prst="rect">
            <a:avLst/>
          </a:prstGeom>
          <a:effectLst>
            <a:outerShdw blurRad="63500" sx="102000" sy="102000" algn="ctr" rotWithShape="0">
              <a:prstClr val="black">
                <a:alpha val="40000"/>
              </a:prstClr>
            </a:outerShdw>
          </a:effectLst>
        </p:spPr>
      </p:pic>
      <p:pic>
        <p:nvPicPr>
          <p:cNvPr id="16" name="Graphic 15">
            <a:extLst>
              <a:ext uri="{FF2B5EF4-FFF2-40B4-BE49-F238E27FC236}">
                <a16:creationId xmlns:a16="http://schemas.microsoft.com/office/drawing/2014/main" id="{194C273F-E67E-AD2D-6EC1-36FF5AEE6B6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38227" y="5343525"/>
            <a:ext cx="866775" cy="1514475"/>
          </a:xfrm>
          <a:prstGeom prst="rect">
            <a:avLst/>
          </a:prstGeom>
          <a:effectLst>
            <a:outerShdw blurRad="63500" sx="102000" sy="102000" algn="ctr" rotWithShape="0">
              <a:prstClr val="black">
                <a:alpha val="40000"/>
              </a:prstClr>
            </a:outerShdw>
          </a:effectLst>
        </p:spPr>
      </p:pic>
      <p:sp>
        <p:nvSpPr>
          <p:cNvPr id="17" name="Oval 16">
            <a:extLst>
              <a:ext uri="{FF2B5EF4-FFF2-40B4-BE49-F238E27FC236}">
                <a16:creationId xmlns:a16="http://schemas.microsoft.com/office/drawing/2014/main" id="{0DBC65FF-F6A1-0A5A-5FDF-43F64A27D4D3}"/>
              </a:ext>
            </a:extLst>
          </p:cNvPr>
          <p:cNvSpPr/>
          <p:nvPr/>
        </p:nvSpPr>
        <p:spPr>
          <a:xfrm>
            <a:off x="1203840" y="297493"/>
            <a:ext cx="4865321" cy="30562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noProof="0" dirty="0">
                <a:solidFill>
                  <a:schemeClr val="tx1"/>
                </a:solidFill>
              </a:rPr>
              <a:t>Ik hoorde ergens dat in het verleden de temperatuur </a:t>
            </a:r>
            <a:r>
              <a:rPr lang="nl-NL" sz="2000" b="1" noProof="0" dirty="0">
                <a:solidFill>
                  <a:schemeClr val="tx1"/>
                </a:solidFill>
              </a:rPr>
              <a:t>eerder</a:t>
            </a:r>
            <a:r>
              <a:rPr lang="nl-NL" sz="2000" noProof="0" dirty="0">
                <a:solidFill>
                  <a:schemeClr val="tx1"/>
                </a:solidFill>
              </a:rPr>
              <a:t> omhoog ging dan de CO</a:t>
            </a:r>
            <a:r>
              <a:rPr lang="nl-NL" sz="2000" baseline="-25000" noProof="0" dirty="0">
                <a:solidFill>
                  <a:schemeClr val="tx1"/>
                </a:solidFill>
              </a:rPr>
              <a:t>2</a:t>
            </a:r>
            <a:r>
              <a:rPr lang="nl-NL" sz="2000" noProof="0" dirty="0">
                <a:solidFill>
                  <a:schemeClr val="tx1"/>
                </a:solidFill>
              </a:rPr>
              <a:t> concentratie. Dan kan het toch niet zo zijn dat CO</a:t>
            </a:r>
            <a:r>
              <a:rPr lang="nl-NL" sz="2000" baseline="-25000" noProof="0" dirty="0">
                <a:solidFill>
                  <a:schemeClr val="tx1"/>
                </a:solidFill>
              </a:rPr>
              <a:t>2</a:t>
            </a:r>
            <a:r>
              <a:rPr lang="nl-NL" sz="2000" noProof="0" dirty="0">
                <a:solidFill>
                  <a:schemeClr val="tx1"/>
                </a:solidFill>
              </a:rPr>
              <a:t> de </a:t>
            </a:r>
            <a:r>
              <a:rPr lang="nl-NL" sz="2000" b="1" noProof="0" dirty="0">
                <a:solidFill>
                  <a:schemeClr val="tx1"/>
                </a:solidFill>
              </a:rPr>
              <a:t>oorzaak </a:t>
            </a:r>
            <a:r>
              <a:rPr lang="nl-NL" sz="2000" noProof="0" dirty="0">
                <a:solidFill>
                  <a:schemeClr val="tx1"/>
                </a:solidFill>
              </a:rPr>
              <a:t>is?</a:t>
            </a:r>
          </a:p>
        </p:txBody>
      </p:sp>
      <p:sp>
        <p:nvSpPr>
          <p:cNvPr id="2" name="TextBox 5">
            <a:extLst>
              <a:ext uri="{FF2B5EF4-FFF2-40B4-BE49-F238E27FC236}">
                <a16:creationId xmlns:a16="http://schemas.microsoft.com/office/drawing/2014/main" id="{27BE8355-21CB-C658-9993-945688B04E5E}"/>
              </a:ext>
            </a:extLst>
          </p:cNvPr>
          <p:cNvSpPr txBox="1"/>
          <p:nvPr/>
        </p:nvSpPr>
        <p:spPr>
          <a:xfrm>
            <a:off x="6956410" y="1796866"/>
            <a:ext cx="3953993" cy="369332"/>
          </a:xfrm>
          <a:prstGeom prst="rect">
            <a:avLst/>
          </a:prstGeom>
          <a:noFill/>
        </p:spPr>
        <p:txBody>
          <a:bodyPr wrap="square" rtlCol="0">
            <a:spAutoFit/>
          </a:bodyPr>
          <a:lstStyle/>
          <a:p>
            <a:pPr algn="l" fontAlgn="base"/>
            <a:r>
              <a:rPr lang="nl-NL" sz="1800" b="0" i="0" dirty="0">
                <a:solidFill>
                  <a:srgbClr val="000000"/>
                </a:solidFill>
                <a:effectLst/>
                <a:highlight>
                  <a:srgbClr val="FFFF00"/>
                </a:highlight>
                <a:latin typeface="Aptos" panose="020B0004020202020204" pitchFamily="34" charset="0"/>
              </a:rPr>
              <a:t>Wat zou je daarover mee willen geven?</a:t>
            </a:r>
            <a:endParaRPr lang="nl-NL" sz="1800" b="0" i="0" dirty="0">
              <a:solidFill>
                <a:srgbClr val="000000"/>
              </a:solidFill>
              <a:effectLst/>
              <a:highlight>
                <a:srgbClr val="FFFFFF"/>
              </a:highlight>
              <a:latin typeface="Aptos" panose="020B0004020202020204" pitchFamily="34" charset="0"/>
            </a:endParaRPr>
          </a:p>
        </p:txBody>
      </p:sp>
    </p:spTree>
    <p:extLst>
      <p:ext uri="{BB962C8B-B14F-4D97-AF65-F5344CB8AC3E}">
        <p14:creationId xmlns:p14="http://schemas.microsoft.com/office/powerpoint/2010/main" val="38621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321CD188-373A-AE27-0D5F-EE1B149018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6961C6-B5EB-85E9-1CD5-37FDF261E132}"/>
              </a:ext>
            </a:extLst>
          </p:cNvPr>
          <p:cNvSpPr>
            <a:spLocks noGrp="1"/>
          </p:cNvSpPr>
          <p:nvPr>
            <p:ph type="title"/>
          </p:nvPr>
        </p:nvSpPr>
        <p:spPr>
          <a:xfrm>
            <a:off x="6579909" y="1684638"/>
            <a:ext cx="4408251" cy="1325563"/>
          </a:xfrm>
        </p:spPr>
        <p:txBody>
          <a:bodyPr>
            <a:normAutofit/>
          </a:bodyPr>
          <a:lstStyle/>
          <a:p>
            <a:r>
              <a:rPr lang="nl-NL" dirty="0"/>
              <a:t>Bedenk en bespreek</a:t>
            </a:r>
          </a:p>
        </p:txBody>
      </p:sp>
      <p:sp>
        <p:nvSpPr>
          <p:cNvPr id="4" name="TextBox 3">
            <a:extLst>
              <a:ext uri="{FF2B5EF4-FFF2-40B4-BE49-F238E27FC236}">
                <a16:creationId xmlns:a16="http://schemas.microsoft.com/office/drawing/2014/main" id="{D22C8F70-6AED-D13E-D25B-38A9978DE2B9}"/>
              </a:ext>
            </a:extLst>
          </p:cNvPr>
          <p:cNvSpPr txBox="1"/>
          <p:nvPr/>
        </p:nvSpPr>
        <p:spPr>
          <a:xfrm>
            <a:off x="6579910" y="3010200"/>
            <a:ext cx="4408250" cy="1836080"/>
          </a:xfrm>
          <a:prstGeom prst="rect">
            <a:avLst/>
          </a:prstGeom>
          <a:noFill/>
        </p:spPr>
        <p:txBody>
          <a:bodyPr wrap="square">
            <a:spAutoFit/>
          </a:bodyPr>
          <a:lstStyle/>
          <a:p>
            <a:pPr marL="342900" indent="-342900">
              <a:lnSpc>
                <a:spcPct val="120000"/>
              </a:lnSpc>
              <a:buFont typeface="+mj-lt"/>
              <a:buAutoNum type="arabicPeriod"/>
            </a:pPr>
            <a:r>
              <a:rPr lang="nl-NL" sz="2400" b="0" i="0" dirty="0">
                <a:solidFill>
                  <a:srgbClr val="000000"/>
                </a:solidFill>
                <a:effectLst/>
                <a:latin typeface="Segoe UI" panose="020B0502040204020203" pitchFamily="34" charset="0"/>
              </a:rPr>
              <a:t>Hoe reageer je?</a:t>
            </a:r>
          </a:p>
          <a:p>
            <a:pPr marL="342900" indent="-342900">
              <a:lnSpc>
                <a:spcPct val="120000"/>
              </a:lnSpc>
              <a:buFont typeface="+mj-lt"/>
              <a:buAutoNum type="arabicPeriod"/>
            </a:pPr>
            <a:r>
              <a:rPr lang="nl-NL" sz="2400" dirty="0">
                <a:solidFill>
                  <a:srgbClr val="000000"/>
                </a:solidFill>
                <a:latin typeface="Segoe UI" panose="020B0502040204020203" pitchFamily="34" charset="0"/>
              </a:rPr>
              <a:t>Waarom op deze manier?</a:t>
            </a:r>
          </a:p>
          <a:p>
            <a:pPr marL="342900" indent="-342900">
              <a:lnSpc>
                <a:spcPct val="120000"/>
              </a:lnSpc>
              <a:buFont typeface="+mj-lt"/>
              <a:buAutoNum type="arabicPeriod"/>
            </a:pPr>
            <a:r>
              <a:rPr lang="nl-NL" sz="2400" dirty="0">
                <a:solidFill>
                  <a:srgbClr val="000000"/>
                </a:solidFill>
                <a:latin typeface="Segoe UI" panose="020B0502040204020203" pitchFamily="34" charset="0"/>
              </a:rPr>
              <a:t>Welke verantwoordelijkheid heb je als docent?</a:t>
            </a:r>
            <a:endParaRPr lang="nl-NL" sz="2400" dirty="0"/>
          </a:p>
        </p:txBody>
      </p:sp>
      <p:pic>
        <p:nvPicPr>
          <p:cNvPr id="6" name="Graphic 5">
            <a:extLst>
              <a:ext uri="{FF2B5EF4-FFF2-40B4-BE49-F238E27FC236}">
                <a16:creationId xmlns:a16="http://schemas.microsoft.com/office/drawing/2014/main" id="{F4090050-0609-B35E-72E6-B84F77039B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9191" y="365125"/>
            <a:ext cx="4035803" cy="4998076"/>
          </a:xfrm>
          <a:prstGeom prst="rect">
            <a:avLst/>
          </a:prstGeom>
          <a:effectLst>
            <a:outerShdw blurRad="63500" sx="102000" sy="102000" algn="ctr" rotWithShape="0">
              <a:prstClr val="black">
                <a:alpha val="40000"/>
              </a:prstClr>
            </a:outerShdw>
          </a:effectLst>
        </p:spPr>
      </p:pic>
      <p:pic>
        <p:nvPicPr>
          <p:cNvPr id="16" name="Graphic 15">
            <a:extLst>
              <a:ext uri="{FF2B5EF4-FFF2-40B4-BE49-F238E27FC236}">
                <a16:creationId xmlns:a16="http://schemas.microsoft.com/office/drawing/2014/main" id="{0919C8C6-B95A-8960-868D-09EDC9E4BF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8227" y="5343525"/>
            <a:ext cx="866775" cy="1514475"/>
          </a:xfrm>
          <a:prstGeom prst="rect">
            <a:avLst/>
          </a:prstGeom>
          <a:effectLst>
            <a:outerShdw blurRad="63500" sx="102000" sy="102000" algn="ctr" rotWithShape="0">
              <a:prstClr val="black">
                <a:alpha val="40000"/>
              </a:prstClr>
            </a:outerShdw>
          </a:effectLst>
        </p:spPr>
      </p:pic>
      <p:sp>
        <p:nvSpPr>
          <p:cNvPr id="17" name="Oval 16">
            <a:extLst>
              <a:ext uri="{FF2B5EF4-FFF2-40B4-BE49-F238E27FC236}">
                <a16:creationId xmlns:a16="http://schemas.microsoft.com/office/drawing/2014/main" id="{85D9A700-71A6-278F-B645-2F0AC5EC655B}"/>
              </a:ext>
            </a:extLst>
          </p:cNvPr>
          <p:cNvSpPr/>
          <p:nvPr/>
        </p:nvSpPr>
        <p:spPr>
          <a:xfrm>
            <a:off x="1203840" y="297493"/>
            <a:ext cx="4865321" cy="30562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noProof="0" dirty="0">
                <a:solidFill>
                  <a:schemeClr val="tx1"/>
                </a:solidFill>
              </a:rPr>
              <a:t>Ik hoorde ergens dat in het verleden de temperatuur </a:t>
            </a:r>
            <a:r>
              <a:rPr lang="nl-NL" sz="2000" b="1" noProof="0" dirty="0">
                <a:solidFill>
                  <a:schemeClr val="tx1"/>
                </a:solidFill>
              </a:rPr>
              <a:t>eerder</a:t>
            </a:r>
            <a:r>
              <a:rPr lang="nl-NL" sz="2000" noProof="0" dirty="0">
                <a:solidFill>
                  <a:schemeClr val="tx1"/>
                </a:solidFill>
              </a:rPr>
              <a:t> omhoog ging dan de CO</a:t>
            </a:r>
            <a:r>
              <a:rPr lang="nl-NL" sz="2000" baseline="-25000" noProof="0" dirty="0">
                <a:solidFill>
                  <a:schemeClr val="tx1"/>
                </a:solidFill>
              </a:rPr>
              <a:t>2</a:t>
            </a:r>
            <a:r>
              <a:rPr lang="nl-NL" sz="2000" noProof="0" dirty="0">
                <a:solidFill>
                  <a:schemeClr val="tx1"/>
                </a:solidFill>
              </a:rPr>
              <a:t> concentratie. Dan kan het toch niet zo zijn dat CO</a:t>
            </a:r>
            <a:r>
              <a:rPr lang="nl-NL" sz="2000" baseline="-25000" noProof="0" dirty="0">
                <a:solidFill>
                  <a:schemeClr val="tx1"/>
                </a:solidFill>
              </a:rPr>
              <a:t>2</a:t>
            </a:r>
            <a:r>
              <a:rPr lang="nl-NL" sz="2000" noProof="0" dirty="0">
                <a:solidFill>
                  <a:schemeClr val="tx1"/>
                </a:solidFill>
              </a:rPr>
              <a:t> de </a:t>
            </a:r>
            <a:r>
              <a:rPr lang="nl-NL" sz="2000" b="1" noProof="0" dirty="0">
                <a:solidFill>
                  <a:schemeClr val="tx1"/>
                </a:solidFill>
              </a:rPr>
              <a:t>oorzaak </a:t>
            </a:r>
            <a:r>
              <a:rPr lang="nl-NL" sz="2000" noProof="0" dirty="0">
                <a:solidFill>
                  <a:schemeClr val="tx1"/>
                </a:solidFill>
              </a:rPr>
              <a:t>is?</a:t>
            </a:r>
          </a:p>
        </p:txBody>
      </p:sp>
    </p:spTree>
    <p:extLst>
      <p:ext uri="{BB962C8B-B14F-4D97-AF65-F5344CB8AC3E}">
        <p14:creationId xmlns:p14="http://schemas.microsoft.com/office/powerpoint/2010/main" val="295199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6BB5-0456-8E48-2E01-0DAE0ED8E878}"/>
              </a:ext>
            </a:extLst>
          </p:cNvPr>
          <p:cNvSpPr>
            <a:spLocks noGrp="1"/>
          </p:cNvSpPr>
          <p:nvPr>
            <p:ph type="title"/>
          </p:nvPr>
        </p:nvSpPr>
        <p:spPr/>
        <p:txBody>
          <a:bodyPr/>
          <a:lstStyle/>
          <a:p>
            <a:r>
              <a:rPr lang="en-US" dirty="0" err="1"/>
              <a:t>Internationale</a:t>
            </a:r>
            <a:r>
              <a:rPr lang="en-US" dirty="0"/>
              <a:t> </a:t>
            </a:r>
            <a:r>
              <a:rPr lang="en-US" dirty="0" err="1"/>
              <a:t>geluiden</a:t>
            </a:r>
            <a:endParaRPr lang="nl-NL" dirty="0"/>
          </a:p>
        </p:txBody>
      </p:sp>
      <p:pic>
        <p:nvPicPr>
          <p:cNvPr id="5" name="Picture 4">
            <a:extLst>
              <a:ext uri="{FF2B5EF4-FFF2-40B4-BE49-F238E27FC236}">
                <a16:creationId xmlns:a16="http://schemas.microsoft.com/office/drawing/2014/main" id="{3B5ABDF6-DE1C-241C-B5AC-878582255E9B}"/>
              </a:ext>
            </a:extLst>
          </p:cNvPr>
          <p:cNvPicPr>
            <a:picLocks noChangeAspect="1"/>
          </p:cNvPicPr>
          <p:nvPr/>
        </p:nvPicPr>
        <p:blipFill>
          <a:blip r:embed="rId3"/>
          <a:stretch>
            <a:fillRect/>
          </a:stretch>
        </p:blipFill>
        <p:spPr>
          <a:xfrm rot="159477">
            <a:off x="838200" y="1690688"/>
            <a:ext cx="3225041" cy="4583574"/>
          </a:xfrm>
          <a:prstGeom prst="rect">
            <a:avLst/>
          </a:prstGeom>
          <a:ln>
            <a:noFill/>
          </a:ln>
          <a:effectLst>
            <a:outerShdw blurRad="292100" dist="139700" dir="2700000" algn="tl" rotWithShape="0">
              <a:srgbClr val="333333">
                <a:alpha val="65000"/>
              </a:srgbClr>
            </a:outerShdw>
          </a:effectLst>
        </p:spPr>
      </p:pic>
      <p:pic>
        <p:nvPicPr>
          <p:cNvPr id="6146" name="Picture 2">
            <a:extLst>
              <a:ext uri="{FF2B5EF4-FFF2-40B4-BE49-F238E27FC236}">
                <a16:creationId xmlns:a16="http://schemas.microsoft.com/office/drawing/2014/main" id="{6A8F0AC6-3056-806E-7308-ACE274922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7911">
            <a:off x="8106697" y="1544072"/>
            <a:ext cx="320040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JRC Publications Repository - GreenComp The European sustainability  competence framework">
            <a:extLst>
              <a:ext uri="{FF2B5EF4-FFF2-40B4-BE49-F238E27FC236}">
                <a16:creationId xmlns:a16="http://schemas.microsoft.com/office/drawing/2014/main" id="{140D807B-A10B-E219-064F-A27C8A621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07753">
            <a:off x="4475961" y="1511005"/>
            <a:ext cx="3444035" cy="4942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09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8EC50-07B4-203D-6C69-9BF06A16ED00}"/>
              </a:ext>
            </a:extLst>
          </p:cNvPr>
          <p:cNvPicPr>
            <a:picLocks noChangeAspect="1"/>
          </p:cNvPicPr>
          <p:nvPr/>
        </p:nvPicPr>
        <p:blipFill>
          <a:blip r:embed="rId3"/>
          <a:stretch>
            <a:fillRect/>
          </a:stretch>
        </p:blipFill>
        <p:spPr>
          <a:xfrm>
            <a:off x="643467" y="586225"/>
            <a:ext cx="10905066" cy="5316218"/>
          </a:xfrm>
          <a:prstGeom prst="rect">
            <a:avLst/>
          </a:prstGeom>
        </p:spPr>
      </p:pic>
      <p:sp>
        <p:nvSpPr>
          <p:cNvPr id="2" name="TextBox 1">
            <a:extLst>
              <a:ext uri="{FF2B5EF4-FFF2-40B4-BE49-F238E27FC236}">
                <a16:creationId xmlns:a16="http://schemas.microsoft.com/office/drawing/2014/main" id="{C51EAACE-A75F-FC18-CAAC-D9D18230F231}"/>
              </a:ext>
            </a:extLst>
          </p:cNvPr>
          <p:cNvSpPr txBox="1"/>
          <p:nvPr/>
        </p:nvSpPr>
        <p:spPr>
          <a:xfrm>
            <a:off x="643467" y="5902443"/>
            <a:ext cx="10997548" cy="369332"/>
          </a:xfrm>
          <a:prstGeom prst="rect">
            <a:avLst/>
          </a:prstGeom>
          <a:noFill/>
        </p:spPr>
        <p:txBody>
          <a:bodyPr wrap="square" rtlCol="0">
            <a:spAutoFit/>
          </a:bodyPr>
          <a:lstStyle/>
          <a:p>
            <a:pPr algn="ctr"/>
            <a:r>
              <a:rPr lang="nl-NL" dirty="0">
                <a:solidFill>
                  <a:srgbClr val="56B138"/>
                </a:solidFill>
              </a:rPr>
              <a:t>https://www.oecd.org/en/about/projects/PISA-2029-Climate-Literacy.html</a:t>
            </a:r>
          </a:p>
        </p:txBody>
      </p:sp>
      <p:pic>
        <p:nvPicPr>
          <p:cNvPr id="6" name="Picture 5">
            <a:extLst>
              <a:ext uri="{FF2B5EF4-FFF2-40B4-BE49-F238E27FC236}">
                <a16:creationId xmlns:a16="http://schemas.microsoft.com/office/drawing/2014/main" id="{1EA13A54-2923-E29A-D159-17B0B28B9D6D}"/>
              </a:ext>
            </a:extLst>
          </p:cNvPr>
          <p:cNvPicPr>
            <a:picLocks noChangeAspect="1"/>
          </p:cNvPicPr>
          <p:nvPr/>
        </p:nvPicPr>
        <p:blipFill>
          <a:blip r:embed="rId3"/>
          <a:srcRect l="5495" t="81589" r="62793" b="11795"/>
          <a:stretch>
            <a:fillRect/>
          </a:stretch>
        </p:blipFill>
        <p:spPr>
          <a:xfrm>
            <a:off x="1242646" y="4923692"/>
            <a:ext cx="3458308" cy="351694"/>
          </a:xfrm>
          <a:prstGeom prst="rect">
            <a:avLst/>
          </a:prstGeom>
        </p:spPr>
      </p:pic>
      <p:pic>
        <p:nvPicPr>
          <p:cNvPr id="8" name="Picture 7">
            <a:extLst>
              <a:ext uri="{FF2B5EF4-FFF2-40B4-BE49-F238E27FC236}">
                <a16:creationId xmlns:a16="http://schemas.microsoft.com/office/drawing/2014/main" id="{75D791C6-C46D-EE90-9949-AAA327C11566}"/>
              </a:ext>
            </a:extLst>
          </p:cNvPr>
          <p:cNvPicPr>
            <a:picLocks noChangeAspect="1"/>
          </p:cNvPicPr>
          <p:nvPr/>
        </p:nvPicPr>
        <p:blipFill>
          <a:blip r:embed="rId3"/>
          <a:srcRect l="4528" t="5291" r="30972" b="81258"/>
          <a:stretch>
            <a:fillRect/>
          </a:stretch>
        </p:blipFill>
        <p:spPr>
          <a:xfrm>
            <a:off x="1137137" y="867508"/>
            <a:ext cx="7033847" cy="715106"/>
          </a:xfrm>
          <a:prstGeom prst="rect">
            <a:avLst/>
          </a:prstGeom>
        </p:spPr>
      </p:pic>
    </p:spTree>
    <p:extLst>
      <p:ext uri="{BB962C8B-B14F-4D97-AF65-F5344CB8AC3E}">
        <p14:creationId xmlns:p14="http://schemas.microsoft.com/office/powerpoint/2010/main" val="248700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5BDD8-7C8F-7C83-4894-416378C1C6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E1F2E5-0504-A155-2641-3824632E89BF}"/>
              </a:ext>
            </a:extLst>
          </p:cNvPr>
          <p:cNvPicPr>
            <a:picLocks noChangeAspect="1"/>
          </p:cNvPicPr>
          <p:nvPr/>
        </p:nvPicPr>
        <p:blipFill>
          <a:blip r:embed="rId2"/>
          <a:srcRect l="4395" t="51460" r="4536" b="32211"/>
          <a:stretch>
            <a:fillRect/>
          </a:stretch>
        </p:blipFill>
        <p:spPr>
          <a:xfrm>
            <a:off x="1122744" y="288563"/>
            <a:ext cx="9931080" cy="868101"/>
          </a:xfrm>
          <a:prstGeom prst="rect">
            <a:avLst/>
          </a:prstGeom>
        </p:spPr>
      </p:pic>
      <p:pic>
        <p:nvPicPr>
          <p:cNvPr id="9218" name="Picture 2">
            <a:extLst>
              <a:ext uri="{FF2B5EF4-FFF2-40B4-BE49-F238E27FC236}">
                <a16:creationId xmlns:a16="http://schemas.microsoft.com/office/drawing/2014/main" id="{F09EDFE9-80FD-4882-975A-EB643FD59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946" y="1299103"/>
            <a:ext cx="7454107" cy="527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78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6bfe14-bf7f-4b62-8d93-97d9567eed1c" xsi:nil="true"/>
    <lcf76f155ced4ddcb4097134ff3c332f xmlns="6e28ce44-d131-4197-a6ac-f4e48204edc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7D1ABDA7AF264881FBEE5B1AB115DB" ma:contentTypeVersion="17" ma:contentTypeDescription="Een nieuw document maken." ma:contentTypeScope="" ma:versionID="7a7e30a02d3de685fc7b228fc1d58250">
  <xsd:schema xmlns:xsd="http://www.w3.org/2001/XMLSchema" xmlns:xs="http://www.w3.org/2001/XMLSchema" xmlns:p="http://schemas.microsoft.com/office/2006/metadata/properties" xmlns:ns2="6e28ce44-d131-4197-a6ac-f4e48204edcc" xmlns:ns3="bc6bfe14-bf7f-4b62-8d93-97d9567eed1c" targetNamespace="http://schemas.microsoft.com/office/2006/metadata/properties" ma:root="true" ma:fieldsID="d315950e64faddffa1051b00b0efee83" ns2:_="" ns3:_="">
    <xsd:import namespace="6e28ce44-d131-4197-a6ac-f4e48204edcc"/>
    <xsd:import namespace="bc6bfe14-bf7f-4b62-8d93-97d9567eed1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8ce44-d131-4197-a6ac-f4e48204e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115ee84-c194-4add-8ddb-ad54b768e1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6bfe14-bf7f-4b62-8d93-97d9567eed1c"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d0743873-8222-4bc1-9d7a-a06a460c8dd2}" ma:internalName="TaxCatchAll" ma:showField="CatchAllData" ma:web="bc6bfe14-bf7f-4b62-8d93-97d9567eed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7AAD26-34A6-49F7-93DE-4CB151C3746D}">
  <ds:schemaRefs>
    <ds:schemaRef ds:uri="http://schemas.microsoft.com/sharepoint/v3/contenttype/forms"/>
  </ds:schemaRefs>
</ds:datastoreItem>
</file>

<file path=customXml/itemProps2.xml><?xml version="1.0" encoding="utf-8"?>
<ds:datastoreItem xmlns:ds="http://schemas.openxmlformats.org/officeDocument/2006/customXml" ds:itemID="{D7A3E990-890F-4B01-B0B9-171BA451F5EF}">
  <ds:schemaRefs>
    <ds:schemaRef ds:uri="6e28ce44-d131-4197-a6ac-f4e48204edcc"/>
    <ds:schemaRef ds:uri="http://www.w3.org/XML/1998/namespace"/>
    <ds:schemaRef ds:uri="http://schemas.microsoft.com/office/2006/documentManagement/types"/>
    <ds:schemaRef ds:uri="http://purl.org/dc/dcmitype/"/>
    <ds:schemaRef ds:uri="http://schemas.microsoft.com/office/2006/metadata/properties"/>
    <ds:schemaRef ds:uri="http://schemas.microsoft.com/office/infopath/2007/PartnerControls"/>
    <ds:schemaRef ds:uri="bc6bfe14-bf7f-4b62-8d93-97d9567eed1c"/>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EA3BA75-BE2C-4CB5-94AF-A3E8E533533B}">
  <ds:schemaRefs>
    <ds:schemaRef ds:uri="http://schemas.microsoft.com/office/2006/metadata/contentType"/>
    <ds:schemaRef ds:uri="http://schemas.microsoft.com/office/2006/metadata/properties/metaAttributes"/>
    <ds:schemaRef ds:uri="http://www.w3.org/2000/xmlns/"/>
    <ds:schemaRef ds:uri="http://www.w3.org/2001/XMLSchema"/>
    <ds:schemaRef ds:uri="6e28ce44-d131-4197-a6ac-f4e48204edcc"/>
    <ds:schemaRef ds:uri="bc6bfe14-bf7f-4b62-8d93-97d9567eed1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9847</TotalTime>
  <Words>1009</Words>
  <Application>Microsoft Office PowerPoint</Application>
  <PresentationFormat>Breedbeeld</PresentationFormat>
  <Paragraphs>115</Paragraphs>
  <Slides>26</Slides>
  <Notes>14</Notes>
  <HiddenSlides>0</HiddenSlides>
  <MMClips>2</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26</vt:i4>
      </vt:variant>
    </vt:vector>
  </HeadingPairs>
  <TitlesOfParts>
    <vt:vector size="38" baseType="lpstr">
      <vt:lpstr>Aptos</vt:lpstr>
      <vt:lpstr>Aptos Black</vt:lpstr>
      <vt:lpstr>Aptos Display</vt:lpstr>
      <vt:lpstr>Aptos ExtraBold</vt:lpstr>
      <vt:lpstr>Arial</vt:lpstr>
      <vt:lpstr>Calibri</vt:lpstr>
      <vt:lpstr>Cambria Math</vt:lpstr>
      <vt:lpstr>GuardianTextSans</vt:lpstr>
      <vt:lpstr>Open Sans</vt:lpstr>
      <vt:lpstr>Segoe UI</vt:lpstr>
      <vt:lpstr>Office Theme</vt:lpstr>
      <vt:lpstr>Kantoorthema</vt:lpstr>
      <vt:lpstr>(Hoe) praat je over klimaatverandering?</vt:lpstr>
      <vt:lpstr>Klimaatverandering</vt:lpstr>
      <vt:lpstr>PowerPoint-presentatie</vt:lpstr>
      <vt:lpstr>Uitkomst modellen Universiteit Utrecht bij instorten AMOC</vt:lpstr>
      <vt:lpstr>Uitkomst modellen Universiteit Utrecht bij instorten AMOC</vt:lpstr>
      <vt:lpstr>Bedenk en bespreek</vt:lpstr>
      <vt:lpstr>Internationale geluiden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vinden (mijn) leraren in opleiding ervan?</vt:lpstr>
      <vt:lpstr>PowerPoint-presentatie</vt:lpstr>
      <vt:lpstr>PowerPoint-presentatie</vt:lpstr>
      <vt:lpstr>Hoe beoordeel je of iets geloofwaardig is?</vt:lpstr>
      <vt:lpstr>Dank voor de aandacht! (en als je iets wil doen…)</vt:lpstr>
    </vt:vector>
  </TitlesOfParts>
  <Company>Hogeschool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praat je over klimaatverandering?</dc:title>
  <dc:creator>Peter Duifhuis</dc:creator>
  <cp:lastModifiedBy>Peter Duifhuis</cp:lastModifiedBy>
  <cp:revision>2</cp:revision>
  <dcterms:created xsi:type="dcterms:W3CDTF">2025-12-03T09:21:14Z</dcterms:created>
  <dcterms:modified xsi:type="dcterms:W3CDTF">2025-12-15T12:42:14Z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0x010100167D1ABDA7AF264881FBEE5B1AB115DB</vt:lpwstr>
  </property>
  <property fmtid="{D5CDD505-2E9C-101B-9397-08002B2CF9AE}" pid="3" name="MediaServiceImageTags">
    <vt:lpwstr/>
  </property>
</Properties>
</file>